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88" r:id="rId3"/>
    <p:sldId id="257" r:id="rId4"/>
    <p:sldId id="259" r:id="rId5"/>
    <p:sldId id="260" r:id="rId6"/>
    <p:sldId id="261" r:id="rId7"/>
    <p:sldId id="264" r:id="rId8"/>
    <p:sldId id="273" r:id="rId9"/>
    <p:sldId id="263" r:id="rId10"/>
    <p:sldId id="266" r:id="rId11"/>
    <p:sldId id="265" r:id="rId12"/>
    <p:sldId id="277" r:id="rId13"/>
    <p:sldId id="283" r:id="rId14"/>
    <p:sldId id="284" r:id="rId15"/>
    <p:sldId id="285" r:id="rId16"/>
    <p:sldId id="289" r:id="rId17"/>
    <p:sldId id="281" r:id="rId18"/>
    <p:sldId id="290" r:id="rId19"/>
    <p:sldId id="291" r:id="rId20"/>
    <p:sldId id="292" r:id="rId21"/>
    <p:sldId id="293" r:id="rId22"/>
    <p:sldId id="294" r:id="rId23"/>
    <p:sldId id="287" r:id="rId24"/>
    <p:sldId id="279" r:id="rId25"/>
    <p:sldId id="286" r:id="rId26"/>
    <p:sldId id="271" r:id="rId27"/>
    <p:sldId id="274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FF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0" autoAdjust="0"/>
    <p:restoredTop sz="93556"/>
  </p:normalViewPr>
  <p:slideViewPr>
    <p:cSldViewPr snapToGrid="0">
      <p:cViewPr varScale="1">
        <p:scale>
          <a:sx n="80" d="100"/>
          <a:sy n="80" d="100"/>
        </p:scale>
        <p:origin x="11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7A7EFB-F5B1-A447-B897-A24BAEB39D9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10DA981-786F-8447-A74A-4E74E8C57568}">
      <dgm:prSet/>
      <dgm:spPr>
        <a:solidFill>
          <a:schemeClr val="accent1"/>
        </a:solidFill>
      </dgm:spPr>
      <dgm:t>
        <a:bodyPr/>
        <a:lstStyle/>
        <a:p>
          <a:r>
            <a:rPr lang="de-DE" dirty="0" err="1"/>
            <a:t>Gaussian</a:t>
          </a:r>
          <a:r>
            <a:rPr lang="de-DE" dirty="0"/>
            <a:t> Blur</a:t>
          </a:r>
          <a:endParaRPr lang="en-DE" dirty="0"/>
        </a:p>
      </dgm:t>
    </dgm:pt>
    <dgm:pt modelId="{1F8ADEBC-EB8A-8549-8567-337CF0EA35AF}" type="parTrans" cxnId="{A5511919-9A02-E941-A2A6-63245D3F162C}">
      <dgm:prSet/>
      <dgm:spPr/>
      <dgm:t>
        <a:bodyPr/>
        <a:lstStyle/>
        <a:p>
          <a:endParaRPr lang="en-GB"/>
        </a:p>
      </dgm:t>
    </dgm:pt>
    <dgm:pt modelId="{418C9A48-AAF9-0049-AC8C-B4CC89EAB080}" type="sibTrans" cxnId="{A5511919-9A02-E941-A2A6-63245D3F162C}">
      <dgm:prSet/>
      <dgm:spPr/>
      <dgm:t>
        <a:bodyPr/>
        <a:lstStyle/>
        <a:p>
          <a:endParaRPr lang="en-GB"/>
        </a:p>
      </dgm:t>
    </dgm:pt>
    <dgm:pt modelId="{0DA9AF95-80EC-F64F-9676-04C5AD8A4663}">
      <dgm:prSet/>
      <dgm:spPr/>
      <dgm:t>
        <a:bodyPr/>
        <a:lstStyle/>
        <a:p>
          <a:r>
            <a:rPr lang="de-DE" dirty="0"/>
            <a:t>Adaptive </a:t>
          </a:r>
          <a:r>
            <a:rPr lang="de-DE" dirty="0" err="1"/>
            <a:t>Thresholding</a:t>
          </a:r>
          <a:r>
            <a:rPr lang="de-DE" dirty="0"/>
            <a:t>  _</a:t>
          </a:r>
          <a:endParaRPr lang="en-DE" dirty="0"/>
        </a:p>
      </dgm:t>
    </dgm:pt>
    <dgm:pt modelId="{2E4C291D-B922-E64C-99CB-B571AA9ECC72}" type="parTrans" cxnId="{55AC0FC1-45B3-6C45-B21B-D1A91D63D7F9}">
      <dgm:prSet/>
      <dgm:spPr/>
      <dgm:t>
        <a:bodyPr/>
        <a:lstStyle/>
        <a:p>
          <a:endParaRPr lang="en-GB"/>
        </a:p>
      </dgm:t>
    </dgm:pt>
    <dgm:pt modelId="{00AFF65A-730C-AA46-8476-B79FF1251726}" type="sibTrans" cxnId="{55AC0FC1-45B3-6C45-B21B-D1A91D63D7F9}">
      <dgm:prSet/>
      <dgm:spPr/>
      <dgm:t>
        <a:bodyPr/>
        <a:lstStyle/>
        <a:p>
          <a:endParaRPr lang="en-GB"/>
        </a:p>
      </dgm:t>
    </dgm:pt>
    <dgm:pt modelId="{E2A6CED3-CBBA-0643-8187-53C381F3F09B}">
      <dgm:prSet/>
      <dgm:spPr/>
      <dgm:t>
        <a:bodyPr/>
        <a:lstStyle/>
        <a:p>
          <a:r>
            <a:rPr lang="de-DE" dirty="0" err="1"/>
            <a:t>Gaussian</a:t>
          </a:r>
          <a:r>
            <a:rPr lang="de-DE" dirty="0"/>
            <a:t> Blur</a:t>
          </a:r>
          <a:endParaRPr lang="en-DE" dirty="0"/>
        </a:p>
      </dgm:t>
    </dgm:pt>
    <dgm:pt modelId="{C255CBF0-3E52-0846-92CB-A0D22BAB3950}" type="parTrans" cxnId="{E455B87B-4039-2A4B-8FB7-5ECD95E63AFB}">
      <dgm:prSet/>
      <dgm:spPr/>
      <dgm:t>
        <a:bodyPr/>
        <a:lstStyle/>
        <a:p>
          <a:endParaRPr lang="en-GB"/>
        </a:p>
      </dgm:t>
    </dgm:pt>
    <dgm:pt modelId="{9ABC3495-0216-2843-9952-05F8B58DD275}" type="sibTrans" cxnId="{E455B87B-4039-2A4B-8FB7-5ECD95E63AFB}">
      <dgm:prSet/>
      <dgm:spPr/>
      <dgm:t>
        <a:bodyPr/>
        <a:lstStyle/>
        <a:p>
          <a:endParaRPr lang="en-GB"/>
        </a:p>
      </dgm:t>
    </dgm:pt>
    <dgm:pt modelId="{247BACDE-7A5F-634C-A4D9-404F2B9EA543}">
      <dgm:prSet/>
      <dgm:spPr/>
      <dgm:t>
        <a:bodyPr/>
        <a:lstStyle/>
        <a:p>
          <a:r>
            <a:rPr lang="de-DE" dirty="0"/>
            <a:t>Face </a:t>
          </a:r>
          <a:r>
            <a:rPr lang="de-DE" dirty="0" err="1"/>
            <a:t>regognition</a:t>
          </a:r>
          <a:endParaRPr lang="en-DE" dirty="0"/>
        </a:p>
      </dgm:t>
    </dgm:pt>
    <dgm:pt modelId="{CABDC0E7-8E31-8648-9230-1DF400E5672E}" type="parTrans" cxnId="{06D01E02-9787-AD4A-AC42-ABB252330C2D}">
      <dgm:prSet/>
      <dgm:spPr/>
      <dgm:t>
        <a:bodyPr/>
        <a:lstStyle/>
        <a:p>
          <a:endParaRPr lang="en-GB"/>
        </a:p>
      </dgm:t>
    </dgm:pt>
    <dgm:pt modelId="{224140A1-DECC-464C-AFF9-C185E4C94992}" type="sibTrans" cxnId="{06D01E02-9787-AD4A-AC42-ABB252330C2D}">
      <dgm:prSet/>
      <dgm:spPr/>
      <dgm:t>
        <a:bodyPr/>
        <a:lstStyle/>
        <a:p>
          <a:endParaRPr lang="en-GB"/>
        </a:p>
      </dgm:t>
    </dgm:pt>
    <dgm:pt modelId="{EBAFA8CD-6AA5-495B-B9DE-8B7F2BE60E6E}">
      <dgm:prSet/>
      <dgm:spPr/>
      <dgm:t>
        <a:bodyPr/>
        <a:lstStyle/>
        <a:p>
          <a:r>
            <a:rPr lang="de-DE" dirty="0"/>
            <a:t>Erosion</a:t>
          </a:r>
          <a:endParaRPr lang="en-DE" dirty="0"/>
        </a:p>
      </dgm:t>
    </dgm:pt>
    <dgm:pt modelId="{895DE957-A5B4-4176-A7C3-860D74D2C19B}" type="parTrans" cxnId="{7254A4B9-5072-4B6F-B119-72E8A5B6CDA1}">
      <dgm:prSet/>
      <dgm:spPr/>
      <dgm:t>
        <a:bodyPr/>
        <a:lstStyle/>
        <a:p>
          <a:endParaRPr lang="de-DE"/>
        </a:p>
      </dgm:t>
    </dgm:pt>
    <dgm:pt modelId="{D3ED5C08-210E-4CE4-992F-AFD12412477C}" type="sibTrans" cxnId="{7254A4B9-5072-4B6F-B119-72E8A5B6CDA1}">
      <dgm:prSet/>
      <dgm:spPr/>
      <dgm:t>
        <a:bodyPr/>
        <a:lstStyle/>
        <a:p>
          <a:endParaRPr lang="de-DE"/>
        </a:p>
      </dgm:t>
    </dgm:pt>
    <dgm:pt modelId="{BE5506C5-2CE0-472A-B278-39DEBE6888E5}">
      <dgm:prSet/>
      <dgm:spPr/>
      <dgm:t>
        <a:bodyPr/>
        <a:lstStyle/>
        <a:p>
          <a:r>
            <a:rPr lang="de-DE" dirty="0"/>
            <a:t>Dilation</a:t>
          </a:r>
          <a:endParaRPr lang="en-DE" dirty="0"/>
        </a:p>
      </dgm:t>
    </dgm:pt>
    <dgm:pt modelId="{0691A1A8-6AC5-4C0A-9CCE-B92B32277DC1}" type="parTrans" cxnId="{17638889-C509-46A4-AD86-6C26F651F6BA}">
      <dgm:prSet/>
      <dgm:spPr/>
      <dgm:t>
        <a:bodyPr/>
        <a:lstStyle/>
        <a:p>
          <a:endParaRPr lang="de-DE"/>
        </a:p>
      </dgm:t>
    </dgm:pt>
    <dgm:pt modelId="{1AC41A19-41BD-4ABF-AE14-CCBF4B3E5670}" type="sibTrans" cxnId="{17638889-C509-46A4-AD86-6C26F651F6BA}">
      <dgm:prSet/>
      <dgm:spPr/>
      <dgm:t>
        <a:bodyPr/>
        <a:lstStyle/>
        <a:p>
          <a:endParaRPr lang="de-DE"/>
        </a:p>
      </dgm:t>
    </dgm:pt>
    <dgm:pt modelId="{6B19D019-C512-3A45-86AF-25E58AAE7182}" type="pres">
      <dgm:prSet presAssocID="{B47A7EFB-F5B1-A447-B897-A24BAEB39D92}" presName="Name0" presStyleCnt="0">
        <dgm:presLayoutVars>
          <dgm:dir/>
          <dgm:resizeHandles val="exact"/>
        </dgm:presLayoutVars>
      </dgm:prSet>
      <dgm:spPr/>
    </dgm:pt>
    <dgm:pt modelId="{8A69D9B3-D60D-A74D-BEF3-8D7C0616E61C}" type="pres">
      <dgm:prSet presAssocID="{810DA981-786F-8447-A74A-4E74E8C57568}" presName="parTxOnly" presStyleLbl="node1" presStyleIdx="0" presStyleCnt="6">
        <dgm:presLayoutVars>
          <dgm:bulletEnabled val="1"/>
        </dgm:presLayoutVars>
      </dgm:prSet>
      <dgm:spPr/>
    </dgm:pt>
    <dgm:pt modelId="{87476614-12DF-074E-9CF3-FCAF84FE516E}" type="pres">
      <dgm:prSet presAssocID="{418C9A48-AAF9-0049-AC8C-B4CC89EAB080}" presName="parSpace" presStyleCnt="0"/>
      <dgm:spPr/>
    </dgm:pt>
    <dgm:pt modelId="{FE07DEBF-26D0-784C-A6E7-F3B2B78B0839}" type="pres">
      <dgm:prSet presAssocID="{0DA9AF95-80EC-F64F-9676-04C5AD8A4663}" presName="parTxOnly" presStyleLbl="node1" presStyleIdx="1" presStyleCnt="6">
        <dgm:presLayoutVars>
          <dgm:bulletEnabled val="1"/>
        </dgm:presLayoutVars>
      </dgm:prSet>
      <dgm:spPr/>
    </dgm:pt>
    <dgm:pt modelId="{7D172216-9BD2-AC43-9C7C-AB490EAFEF87}" type="pres">
      <dgm:prSet presAssocID="{00AFF65A-730C-AA46-8476-B79FF1251726}" presName="parSpace" presStyleCnt="0"/>
      <dgm:spPr/>
    </dgm:pt>
    <dgm:pt modelId="{9922DF4E-A359-428F-97C3-59BD1B9B521E}" type="pres">
      <dgm:prSet presAssocID="{EBAFA8CD-6AA5-495B-B9DE-8B7F2BE60E6E}" presName="parTxOnly" presStyleLbl="node1" presStyleIdx="2" presStyleCnt="6">
        <dgm:presLayoutVars>
          <dgm:bulletEnabled val="1"/>
        </dgm:presLayoutVars>
      </dgm:prSet>
      <dgm:spPr/>
    </dgm:pt>
    <dgm:pt modelId="{23FF9D64-D049-4968-8DF2-5D6EAD0D8011}" type="pres">
      <dgm:prSet presAssocID="{D3ED5C08-210E-4CE4-992F-AFD12412477C}" presName="parSpace" presStyleCnt="0"/>
      <dgm:spPr/>
    </dgm:pt>
    <dgm:pt modelId="{AF325F25-A604-4531-86A2-507779D008A5}" type="pres">
      <dgm:prSet presAssocID="{BE5506C5-2CE0-472A-B278-39DEBE6888E5}" presName="parTxOnly" presStyleLbl="node1" presStyleIdx="3" presStyleCnt="6">
        <dgm:presLayoutVars>
          <dgm:bulletEnabled val="1"/>
        </dgm:presLayoutVars>
      </dgm:prSet>
      <dgm:spPr/>
    </dgm:pt>
    <dgm:pt modelId="{52D67D84-5A9C-4E4F-ACA2-DC8AD7F53499}" type="pres">
      <dgm:prSet presAssocID="{1AC41A19-41BD-4ABF-AE14-CCBF4B3E5670}" presName="parSpace" presStyleCnt="0"/>
      <dgm:spPr/>
    </dgm:pt>
    <dgm:pt modelId="{604C288D-7ADF-4343-BFC3-E19A0AB04FF9}" type="pres">
      <dgm:prSet presAssocID="{E2A6CED3-CBBA-0643-8187-53C381F3F09B}" presName="parTxOnly" presStyleLbl="node1" presStyleIdx="4" presStyleCnt="6">
        <dgm:presLayoutVars>
          <dgm:bulletEnabled val="1"/>
        </dgm:presLayoutVars>
      </dgm:prSet>
      <dgm:spPr/>
    </dgm:pt>
    <dgm:pt modelId="{330F2052-BFB3-8148-A639-6E2CB1C2781E}" type="pres">
      <dgm:prSet presAssocID="{9ABC3495-0216-2843-9952-05F8B58DD275}" presName="parSpace" presStyleCnt="0"/>
      <dgm:spPr/>
    </dgm:pt>
    <dgm:pt modelId="{018BE807-9D3C-BC44-A563-6ADCB95F336D}" type="pres">
      <dgm:prSet presAssocID="{247BACDE-7A5F-634C-A4D9-404F2B9EA543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06D01E02-9787-AD4A-AC42-ABB252330C2D}" srcId="{B47A7EFB-F5B1-A447-B897-A24BAEB39D92}" destId="{247BACDE-7A5F-634C-A4D9-404F2B9EA543}" srcOrd="5" destOrd="0" parTransId="{CABDC0E7-8E31-8648-9230-1DF400E5672E}" sibTransId="{224140A1-DECC-464C-AFF9-C185E4C94992}"/>
    <dgm:cxn modelId="{A5511919-9A02-E941-A2A6-63245D3F162C}" srcId="{B47A7EFB-F5B1-A447-B897-A24BAEB39D92}" destId="{810DA981-786F-8447-A74A-4E74E8C57568}" srcOrd="0" destOrd="0" parTransId="{1F8ADEBC-EB8A-8549-8567-337CF0EA35AF}" sibTransId="{418C9A48-AAF9-0049-AC8C-B4CC89EAB080}"/>
    <dgm:cxn modelId="{D0C8B029-B451-F541-B2F5-F066B8E146B7}" type="presOf" srcId="{247BACDE-7A5F-634C-A4D9-404F2B9EA543}" destId="{018BE807-9D3C-BC44-A563-6ADCB95F336D}" srcOrd="0" destOrd="0" presId="urn:microsoft.com/office/officeart/2005/8/layout/hChevron3"/>
    <dgm:cxn modelId="{DA0E2661-BCA2-6C4F-9CFD-09D8EB94C50A}" type="presOf" srcId="{0DA9AF95-80EC-F64F-9676-04C5AD8A4663}" destId="{FE07DEBF-26D0-784C-A6E7-F3B2B78B0839}" srcOrd="0" destOrd="0" presId="urn:microsoft.com/office/officeart/2005/8/layout/hChevron3"/>
    <dgm:cxn modelId="{0351104A-45D9-4C4B-AFF1-0F60066AD965}" type="presOf" srcId="{810DA981-786F-8447-A74A-4E74E8C57568}" destId="{8A69D9B3-D60D-A74D-BEF3-8D7C0616E61C}" srcOrd="0" destOrd="0" presId="urn:microsoft.com/office/officeart/2005/8/layout/hChevron3"/>
    <dgm:cxn modelId="{E455B87B-4039-2A4B-8FB7-5ECD95E63AFB}" srcId="{B47A7EFB-F5B1-A447-B897-A24BAEB39D92}" destId="{E2A6CED3-CBBA-0643-8187-53C381F3F09B}" srcOrd="4" destOrd="0" parTransId="{C255CBF0-3E52-0846-92CB-A0D22BAB3950}" sibTransId="{9ABC3495-0216-2843-9952-05F8B58DD275}"/>
    <dgm:cxn modelId="{17638889-C509-46A4-AD86-6C26F651F6BA}" srcId="{B47A7EFB-F5B1-A447-B897-A24BAEB39D92}" destId="{BE5506C5-2CE0-472A-B278-39DEBE6888E5}" srcOrd="3" destOrd="0" parTransId="{0691A1A8-6AC5-4C0A-9CCE-B92B32277DC1}" sibTransId="{1AC41A19-41BD-4ABF-AE14-CCBF4B3E5670}"/>
    <dgm:cxn modelId="{32BC1D8C-2219-CB40-A169-82D38B400E55}" type="presOf" srcId="{E2A6CED3-CBBA-0643-8187-53C381F3F09B}" destId="{604C288D-7ADF-4343-BFC3-E19A0AB04FF9}" srcOrd="0" destOrd="0" presId="urn:microsoft.com/office/officeart/2005/8/layout/hChevron3"/>
    <dgm:cxn modelId="{C734E6B4-25FE-4517-822E-64E75DCCB0A9}" type="presOf" srcId="{BE5506C5-2CE0-472A-B278-39DEBE6888E5}" destId="{AF325F25-A604-4531-86A2-507779D008A5}" srcOrd="0" destOrd="0" presId="urn:microsoft.com/office/officeart/2005/8/layout/hChevron3"/>
    <dgm:cxn modelId="{7254A4B9-5072-4B6F-B119-72E8A5B6CDA1}" srcId="{B47A7EFB-F5B1-A447-B897-A24BAEB39D92}" destId="{EBAFA8CD-6AA5-495B-B9DE-8B7F2BE60E6E}" srcOrd="2" destOrd="0" parTransId="{895DE957-A5B4-4176-A7C3-860D74D2C19B}" sibTransId="{D3ED5C08-210E-4CE4-992F-AFD12412477C}"/>
    <dgm:cxn modelId="{55AC0FC1-45B3-6C45-B21B-D1A91D63D7F9}" srcId="{B47A7EFB-F5B1-A447-B897-A24BAEB39D92}" destId="{0DA9AF95-80EC-F64F-9676-04C5AD8A4663}" srcOrd="1" destOrd="0" parTransId="{2E4C291D-B922-E64C-99CB-B571AA9ECC72}" sibTransId="{00AFF65A-730C-AA46-8476-B79FF1251726}"/>
    <dgm:cxn modelId="{E880FAC9-09BF-4E38-B558-CF1D7BE087A5}" type="presOf" srcId="{EBAFA8CD-6AA5-495B-B9DE-8B7F2BE60E6E}" destId="{9922DF4E-A359-428F-97C3-59BD1B9B521E}" srcOrd="0" destOrd="0" presId="urn:microsoft.com/office/officeart/2005/8/layout/hChevron3"/>
    <dgm:cxn modelId="{68843BF7-5B70-3C4E-94C1-7D8DA8FA409F}" type="presOf" srcId="{B47A7EFB-F5B1-A447-B897-A24BAEB39D92}" destId="{6B19D019-C512-3A45-86AF-25E58AAE7182}" srcOrd="0" destOrd="0" presId="urn:microsoft.com/office/officeart/2005/8/layout/hChevron3"/>
    <dgm:cxn modelId="{1C739CA8-D1D8-ED4E-9BD4-21BC07965E75}" type="presParOf" srcId="{6B19D019-C512-3A45-86AF-25E58AAE7182}" destId="{8A69D9B3-D60D-A74D-BEF3-8D7C0616E61C}" srcOrd="0" destOrd="0" presId="urn:microsoft.com/office/officeart/2005/8/layout/hChevron3"/>
    <dgm:cxn modelId="{DFF47E7A-4913-9042-ACC6-FFA09DE536A6}" type="presParOf" srcId="{6B19D019-C512-3A45-86AF-25E58AAE7182}" destId="{87476614-12DF-074E-9CF3-FCAF84FE516E}" srcOrd="1" destOrd="0" presId="urn:microsoft.com/office/officeart/2005/8/layout/hChevron3"/>
    <dgm:cxn modelId="{DE5311AF-71CD-474D-9940-D0911920D9C9}" type="presParOf" srcId="{6B19D019-C512-3A45-86AF-25E58AAE7182}" destId="{FE07DEBF-26D0-784C-A6E7-F3B2B78B0839}" srcOrd="2" destOrd="0" presId="urn:microsoft.com/office/officeart/2005/8/layout/hChevron3"/>
    <dgm:cxn modelId="{7C9475ED-B73F-324D-A652-7667E585CB76}" type="presParOf" srcId="{6B19D019-C512-3A45-86AF-25E58AAE7182}" destId="{7D172216-9BD2-AC43-9C7C-AB490EAFEF87}" srcOrd="3" destOrd="0" presId="urn:microsoft.com/office/officeart/2005/8/layout/hChevron3"/>
    <dgm:cxn modelId="{AEDE8320-40EA-4969-83BE-0104E1F7787C}" type="presParOf" srcId="{6B19D019-C512-3A45-86AF-25E58AAE7182}" destId="{9922DF4E-A359-428F-97C3-59BD1B9B521E}" srcOrd="4" destOrd="0" presId="urn:microsoft.com/office/officeart/2005/8/layout/hChevron3"/>
    <dgm:cxn modelId="{AE01F486-5AFC-4540-806F-40C1F9F525AB}" type="presParOf" srcId="{6B19D019-C512-3A45-86AF-25E58AAE7182}" destId="{23FF9D64-D049-4968-8DF2-5D6EAD0D8011}" srcOrd="5" destOrd="0" presId="urn:microsoft.com/office/officeart/2005/8/layout/hChevron3"/>
    <dgm:cxn modelId="{AB032BE1-E5DD-4DB6-BDE2-5A457A185F92}" type="presParOf" srcId="{6B19D019-C512-3A45-86AF-25E58AAE7182}" destId="{AF325F25-A604-4531-86A2-507779D008A5}" srcOrd="6" destOrd="0" presId="urn:microsoft.com/office/officeart/2005/8/layout/hChevron3"/>
    <dgm:cxn modelId="{DEC247F1-247F-440B-B6C3-E2F097B1E4ED}" type="presParOf" srcId="{6B19D019-C512-3A45-86AF-25E58AAE7182}" destId="{52D67D84-5A9C-4E4F-ACA2-DC8AD7F53499}" srcOrd="7" destOrd="0" presId="urn:microsoft.com/office/officeart/2005/8/layout/hChevron3"/>
    <dgm:cxn modelId="{A57BD401-8B2A-9D40-82B5-7FE37DD63BE7}" type="presParOf" srcId="{6B19D019-C512-3A45-86AF-25E58AAE7182}" destId="{604C288D-7ADF-4343-BFC3-E19A0AB04FF9}" srcOrd="8" destOrd="0" presId="urn:microsoft.com/office/officeart/2005/8/layout/hChevron3"/>
    <dgm:cxn modelId="{912EBAAF-1DC9-5346-BB40-2AE5A9C4B2DD}" type="presParOf" srcId="{6B19D019-C512-3A45-86AF-25E58AAE7182}" destId="{330F2052-BFB3-8148-A639-6E2CB1C2781E}" srcOrd="9" destOrd="0" presId="urn:microsoft.com/office/officeart/2005/8/layout/hChevron3"/>
    <dgm:cxn modelId="{477383B8-024F-3D40-AD8F-AB1C58169716}" type="presParOf" srcId="{6B19D019-C512-3A45-86AF-25E58AAE7182}" destId="{018BE807-9D3C-BC44-A563-6ADCB95F336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7A7EFB-F5B1-A447-B897-A24BAEB39D9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10DA981-786F-8447-A74A-4E74E8C57568}">
      <dgm:prSet/>
      <dgm:spPr>
        <a:solidFill>
          <a:srgbClr val="00B0F0"/>
        </a:solidFill>
      </dgm:spPr>
      <dgm:t>
        <a:bodyPr/>
        <a:lstStyle/>
        <a:p>
          <a:r>
            <a:rPr lang="de-DE" dirty="0" err="1"/>
            <a:t>Gaussian</a:t>
          </a:r>
          <a:r>
            <a:rPr lang="de-DE" dirty="0"/>
            <a:t> Blur</a:t>
          </a:r>
          <a:endParaRPr lang="en-DE" dirty="0"/>
        </a:p>
      </dgm:t>
    </dgm:pt>
    <dgm:pt modelId="{1F8ADEBC-EB8A-8549-8567-337CF0EA35AF}" type="parTrans" cxnId="{A5511919-9A02-E941-A2A6-63245D3F162C}">
      <dgm:prSet/>
      <dgm:spPr/>
      <dgm:t>
        <a:bodyPr/>
        <a:lstStyle/>
        <a:p>
          <a:endParaRPr lang="en-GB"/>
        </a:p>
      </dgm:t>
    </dgm:pt>
    <dgm:pt modelId="{418C9A48-AAF9-0049-AC8C-B4CC89EAB080}" type="sibTrans" cxnId="{A5511919-9A02-E941-A2A6-63245D3F162C}">
      <dgm:prSet/>
      <dgm:spPr/>
      <dgm:t>
        <a:bodyPr/>
        <a:lstStyle/>
        <a:p>
          <a:endParaRPr lang="en-GB"/>
        </a:p>
      </dgm:t>
    </dgm:pt>
    <dgm:pt modelId="{0DA9AF95-80EC-F64F-9676-04C5AD8A4663}">
      <dgm:prSet/>
      <dgm:spPr/>
      <dgm:t>
        <a:bodyPr/>
        <a:lstStyle/>
        <a:p>
          <a:r>
            <a:rPr lang="de-DE" dirty="0"/>
            <a:t>Adaptive </a:t>
          </a:r>
          <a:r>
            <a:rPr lang="de-DE" dirty="0" err="1"/>
            <a:t>Thresholding</a:t>
          </a:r>
          <a:r>
            <a:rPr lang="de-DE" dirty="0"/>
            <a:t>  _</a:t>
          </a:r>
          <a:endParaRPr lang="en-DE" dirty="0"/>
        </a:p>
      </dgm:t>
    </dgm:pt>
    <dgm:pt modelId="{2E4C291D-B922-E64C-99CB-B571AA9ECC72}" type="parTrans" cxnId="{55AC0FC1-45B3-6C45-B21B-D1A91D63D7F9}">
      <dgm:prSet/>
      <dgm:spPr/>
      <dgm:t>
        <a:bodyPr/>
        <a:lstStyle/>
        <a:p>
          <a:endParaRPr lang="en-GB"/>
        </a:p>
      </dgm:t>
    </dgm:pt>
    <dgm:pt modelId="{00AFF65A-730C-AA46-8476-B79FF1251726}" type="sibTrans" cxnId="{55AC0FC1-45B3-6C45-B21B-D1A91D63D7F9}">
      <dgm:prSet/>
      <dgm:spPr/>
      <dgm:t>
        <a:bodyPr/>
        <a:lstStyle/>
        <a:p>
          <a:endParaRPr lang="en-GB"/>
        </a:p>
      </dgm:t>
    </dgm:pt>
    <dgm:pt modelId="{E2A6CED3-CBBA-0643-8187-53C381F3F09B}">
      <dgm:prSet/>
      <dgm:spPr/>
      <dgm:t>
        <a:bodyPr/>
        <a:lstStyle/>
        <a:p>
          <a:r>
            <a:rPr lang="de-DE" dirty="0" err="1"/>
            <a:t>Gaussian</a:t>
          </a:r>
          <a:r>
            <a:rPr lang="de-DE" dirty="0"/>
            <a:t> Blur</a:t>
          </a:r>
          <a:endParaRPr lang="en-DE" dirty="0"/>
        </a:p>
      </dgm:t>
    </dgm:pt>
    <dgm:pt modelId="{C255CBF0-3E52-0846-92CB-A0D22BAB3950}" type="parTrans" cxnId="{E455B87B-4039-2A4B-8FB7-5ECD95E63AFB}">
      <dgm:prSet/>
      <dgm:spPr/>
      <dgm:t>
        <a:bodyPr/>
        <a:lstStyle/>
        <a:p>
          <a:endParaRPr lang="en-GB"/>
        </a:p>
      </dgm:t>
    </dgm:pt>
    <dgm:pt modelId="{9ABC3495-0216-2843-9952-05F8B58DD275}" type="sibTrans" cxnId="{E455B87B-4039-2A4B-8FB7-5ECD95E63AFB}">
      <dgm:prSet/>
      <dgm:spPr/>
      <dgm:t>
        <a:bodyPr/>
        <a:lstStyle/>
        <a:p>
          <a:endParaRPr lang="en-GB"/>
        </a:p>
      </dgm:t>
    </dgm:pt>
    <dgm:pt modelId="{247BACDE-7A5F-634C-A4D9-404F2B9EA543}">
      <dgm:prSet/>
      <dgm:spPr/>
      <dgm:t>
        <a:bodyPr/>
        <a:lstStyle/>
        <a:p>
          <a:r>
            <a:rPr lang="de-DE" dirty="0"/>
            <a:t>Face </a:t>
          </a:r>
          <a:r>
            <a:rPr lang="de-DE" dirty="0" err="1"/>
            <a:t>regognition</a:t>
          </a:r>
          <a:endParaRPr lang="en-DE" dirty="0"/>
        </a:p>
      </dgm:t>
    </dgm:pt>
    <dgm:pt modelId="{CABDC0E7-8E31-8648-9230-1DF400E5672E}" type="parTrans" cxnId="{06D01E02-9787-AD4A-AC42-ABB252330C2D}">
      <dgm:prSet/>
      <dgm:spPr/>
      <dgm:t>
        <a:bodyPr/>
        <a:lstStyle/>
        <a:p>
          <a:endParaRPr lang="en-GB"/>
        </a:p>
      </dgm:t>
    </dgm:pt>
    <dgm:pt modelId="{224140A1-DECC-464C-AFF9-C185E4C94992}" type="sibTrans" cxnId="{06D01E02-9787-AD4A-AC42-ABB252330C2D}">
      <dgm:prSet/>
      <dgm:spPr/>
      <dgm:t>
        <a:bodyPr/>
        <a:lstStyle/>
        <a:p>
          <a:endParaRPr lang="en-GB"/>
        </a:p>
      </dgm:t>
    </dgm:pt>
    <dgm:pt modelId="{EBAFA8CD-6AA5-495B-B9DE-8B7F2BE60E6E}">
      <dgm:prSet/>
      <dgm:spPr/>
      <dgm:t>
        <a:bodyPr/>
        <a:lstStyle/>
        <a:p>
          <a:r>
            <a:rPr lang="de-DE" dirty="0"/>
            <a:t>Erosion</a:t>
          </a:r>
          <a:endParaRPr lang="en-DE" dirty="0"/>
        </a:p>
      </dgm:t>
    </dgm:pt>
    <dgm:pt modelId="{895DE957-A5B4-4176-A7C3-860D74D2C19B}" type="parTrans" cxnId="{7254A4B9-5072-4B6F-B119-72E8A5B6CDA1}">
      <dgm:prSet/>
      <dgm:spPr/>
      <dgm:t>
        <a:bodyPr/>
        <a:lstStyle/>
        <a:p>
          <a:endParaRPr lang="de-DE"/>
        </a:p>
      </dgm:t>
    </dgm:pt>
    <dgm:pt modelId="{D3ED5C08-210E-4CE4-992F-AFD12412477C}" type="sibTrans" cxnId="{7254A4B9-5072-4B6F-B119-72E8A5B6CDA1}">
      <dgm:prSet/>
      <dgm:spPr/>
      <dgm:t>
        <a:bodyPr/>
        <a:lstStyle/>
        <a:p>
          <a:endParaRPr lang="de-DE"/>
        </a:p>
      </dgm:t>
    </dgm:pt>
    <dgm:pt modelId="{BE5506C5-2CE0-472A-B278-39DEBE6888E5}">
      <dgm:prSet/>
      <dgm:spPr/>
      <dgm:t>
        <a:bodyPr/>
        <a:lstStyle/>
        <a:p>
          <a:r>
            <a:rPr lang="de-DE" dirty="0"/>
            <a:t>Dilation</a:t>
          </a:r>
          <a:endParaRPr lang="en-DE" dirty="0"/>
        </a:p>
      </dgm:t>
    </dgm:pt>
    <dgm:pt modelId="{0691A1A8-6AC5-4C0A-9CCE-B92B32277DC1}" type="parTrans" cxnId="{17638889-C509-46A4-AD86-6C26F651F6BA}">
      <dgm:prSet/>
      <dgm:spPr/>
      <dgm:t>
        <a:bodyPr/>
        <a:lstStyle/>
        <a:p>
          <a:endParaRPr lang="de-DE"/>
        </a:p>
      </dgm:t>
    </dgm:pt>
    <dgm:pt modelId="{1AC41A19-41BD-4ABF-AE14-CCBF4B3E5670}" type="sibTrans" cxnId="{17638889-C509-46A4-AD86-6C26F651F6BA}">
      <dgm:prSet/>
      <dgm:spPr/>
      <dgm:t>
        <a:bodyPr/>
        <a:lstStyle/>
        <a:p>
          <a:endParaRPr lang="de-DE"/>
        </a:p>
      </dgm:t>
    </dgm:pt>
    <dgm:pt modelId="{6B19D019-C512-3A45-86AF-25E58AAE7182}" type="pres">
      <dgm:prSet presAssocID="{B47A7EFB-F5B1-A447-B897-A24BAEB39D92}" presName="Name0" presStyleCnt="0">
        <dgm:presLayoutVars>
          <dgm:dir/>
          <dgm:resizeHandles val="exact"/>
        </dgm:presLayoutVars>
      </dgm:prSet>
      <dgm:spPr/>
    </dgm:pt>
    <dgm:pt modelId="{8A69D9B3-D60D-A74D-BEF3-8D7C0616E61C}" type="pres">
      <dgm:prSet presAssocID="{810DA981-786F-8447-A74A-4E74E8C57568}" presName="parTxOnly" presStyleLbl="node1" presStyleIdx="0" presStyleCnt="6">
        <dgm:presLayoutVars>
          <dgm:bulletEnabled val="1"/>
        </dgm:presLayoutVars>
      </dgm:prSet>
      <dgm:spPr/>
    </dgm:pt>
    <dgm:pt modelId="{87476614-12DF-074E-9CF3-FCAF84FE516E}" type="pres">
      <dgm:prSet presAssocID="{418C9A48-AAF9-0049-AC8C-B4CC89EAB080}" presName="parSpace" presStyleCnt="0"/>
      <dgm:spPr/>
    </dgm:pt>
    <dgm:pt modelId="{FE07DEBF-26D0-784C-A6E7-F3B2B78B0839}" type="pres">
      <dgm:prSet presAssocID="{0DA9AF95-80EC-F64F-9676-04C5AD8A4663}" presName="parTxOnly" presStyleLbl="node1" presStyleIdx="1" presStyleCnt="6">
        <dgm:presLayoutVars>
          <dgm:bulletEnabled val="1"/>
        </dgm:presLayoutVars>
      </dgm:prSet>
      <dgm:spPr/>
    </dgm:pt>
    <dgm:pt modelId="{7D172216-9BD2-AC43-9C7C-AB490EAFEF87}" type="pres">
      <dgm:prSet presAssocID="{00AFF65A-730C-AA46-8476-B79FF1251726}" presName="parSpace" presStyleCnt="0"/>
      <dgm:spPr/>
    </dgm:pt>
    <dgm:pt modelId="{9922DF4E-A359-428F-97C3-59BD1B9B521E}" type="pres">
      <dgm:prSet presAssocID="{EBAFA8CD-6AA5-495B-B9DE-8B7F2BE60E6E}" presName="parTxOnly" presStyleLbl="node1" presStyleIdx="2" presStyleCnt="6">
        <dgm:presLayoutVars>
          <dgm:bulletEnabled val="1"/>
        </dgm:presLayoutVars>
      </dgm:prSet>
      <dgm:spPr/>
    </dgm:pt>
    <dgm:pt modelId="{23FF9D64-D049-4968-8DF2-5D6EAD0D8011}" type="pres">
      <dgm:prSet presAssocID="{D3ED5C08-210E-4CE4-992F-AFD12412477C}" presName="parSpace" presStyleCnt="0"/>
      <dgm:spPr/>
    </dgm:pt>
    <dgm:pt modelId="{AF325F25-A604-4531-86A2-507779D008A5}" type="pres">
      <dgm:prSet presAssocID="{BE5506C5-2CE0-472A-B278-39DEBE6888E5}" presName="parTxOnly" presStyleLbl="node1" presStyleIdx="3" presStyleCnt="6">
        <dgm:presLayoutVars>
          <dgm:bulletEnabled val="1"/>
        </dgm:presLayoutVars>
      </dgm:prSet>
      <dgm:spPr/>
    </dgm:pt>
    <dgm:pt modelId="{52D67D84-5A9C-4E4F-ACA2-DC8AD7F53499}" type="pres">
      <dgm:prSet presAssocID="{1AC41A19-41BD-4ABF-AE14-CCBF4B3E5670}" presName="parSpace" presStyleCnt="0"/>
      <dgm:spPr/>
    </dgm:pt>
    <dgm:pt modelId="{604C288D-7ADF-4343-BFC3-E19A0AB04FF9}" type="pres">
      <dgm:prSet presAssocID="{E2A6CED3-CBBA-0643-8187-53C381F3F09B}" presName="parTxOnly" presStyleLbl="node1" presStyleIdx="4" presStyleCnt="6">
        <dgm:presLayoutVars>
          <dgm:bulletEnabled val="1"/>
        </dgm:presLayoutVars>
      </dgm:prSet>
      <dgm:spPr/>
    </dgm:pt>
    <dgm:pt modelId="{330F2052-BFB3-8148-A639-6E2CB1C2781E}" type="pres">
      <dgm:prSet presAssocID="{9ABC3495-0216-2843-9952-05F8B58DD275}" presName="parSpace" presStyleCnt="0"/>
      <dgm:spPr/>
    </dgm:pt>
    <dgm:pt modelId="{018BE807-9D3C-BC44-A563-6ADCB95F336D}" type="pres">
      <dgm:prSet presAssocID="{247BACDE-7A5F-634C-A4D9-404F2B9EA543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06D01E02-9787-AD4A-AC42-ABB252330C2D}" srcId="{B47A7EFB-F5B1-A447-B897-A24BAEB39D92}" destId="{247BACDE-7A5F-634C-A4D9-404F2B9EA543}" srcOrd="5" destOrd="0" parTransId="{CABDC0E7-8E31-8648-9230-1DF400E5672E}" sibTransId="{224140A1-DECC-464C-AFF9-C185E4C94992}"/>
    <dgm:cxn modelId="{A5511919-9A02-E941-A2A6-63245D3F162C}" srcId="{B47A7EFB-F5B1-A447-B897-A24BAEB39D92}" destId="{810DA981-786F-8447-A74A-4E74E8C57568}" srcOrd="0" destOrd="0" parTransId="{1F8ADEBC-EB8A-8549-8567-337CF0EA35AF}" sibTransId="{418C9A48-AAF9-0049-AC8C-B4CC89EAB080}"/>
    <dgm:cxn modelId="{D0C8B029-B451-F541-B2F5-F066B8E146B7}" type="presOf" srcId="{247BACDE-7A5F-634C-A4D9-404F2B9EA543}" destId="{018BE807-9D3C-BC44-A563-6ADCB95F336D}" srcOrd="0" destOrd="0" presId="urn:microsoft.com/office/officeart/2005/8/layout/hChevron3"/>
    <dgm:cxn modelId="{DA0E2661-BCA2-6C4F-9CFD-09D8EB94C50A}" type="presOf" srcId="{0DA9AF95-80EC-F64F-9676-04C5AD8A4663}" destId="{FE07DEBF-26D0-784C-A6E7-F3B2B78B0839}" srcOrd="0" destOrd="0" presId="urn:microsoft.com/office/officeart/2005/8/layout/hChevron3"/>
    <dgm:cxn modelId="{0351104A-45D9-4C4B-AFF1-0F60066AD965}" type="presOf" srcId="{810DA981-786F-8447-A74A-4E74E8C57568}" destId="{8A69D9B3-D60D-A74D-BEF3-8D7C0616E61C}" srcOrd="0" destOrd="0" presId="urn:microsoft.com/office/officeart/2005/8/layout/hChevron3"/>
    <dgm:cxn modelId="{E455B87B-4039-2A4B-8FB7-5ECD95E63AFB}" srcId="{B47A7EFB-F5B1-A447-B897-A24BAEB39D92}" destId="{E2A6CED3-CBBA-0643-8187-53C381F3F09B}" srcOrd="4" destOrd="0" parTransId="{C255CBF0-3E52-0846-92CB-A0D22BAB3950}" sibTransId="{9ABC3495-0216-2843-9952-05F8B58DD275}"/>
    <dgm:cxn modelId="{17638889-C509-46A4-AD86-6C26F651F6BA}" srcId="{B47A7EFB-F5B1-A447-B897-A24BAEB39D92}" destId="{BE5506C5-2CE0-472A-B278-39DEBE6888E5}" srcOrd="3" destOrd="0" parTransId="{0691A1A8-6AC5-4C0A-9CCE-B92B32277DC1}" sibTransId="{1AC41A19-41BD-4ABF-AE14-CCBF4B3E5670}"/>
    <dgm:cxn modelId="{32BC1D8C-2219-CB40-A169-82D38B400E55}" type="presOf" srcId="{E2A6CED3-CBBA-0643-8187-53C381F3F09B}" destId="{604C288D-7ADF-4343-BFC3-E19A0AB04FF9}" srcOrd="0" destOrd="0" presId="urn:microsoft.com/office/officeart/2005/8/layout/hChevron3"/>
    <dgm:cxn modelId="{C734E6B4-25FE-4517-822E-64E75DCCB0A9}" type="presOf" srcId="{BE5506C5-2CE0-472A-B278-39DEBE6888E5}" destId="{AF325F25-A604-4531-86A2-507779D008A5}" srcOrd="0" destOrd="0" presId="urn:microsoft.com/office/officeart/2005/8/layout/hChevron3"/>
    <dgm:cxn modelId="{7254A4B9-5072-4B6F-B119-72E8A5B6CDA1}" srcId="{B47A7EFB-F5B1-A447-B897-A24BAEB39D92}" destId="{EBAFA8CD-6AA5-495B-B9DE-8B7F2BE60E6E}" srcOrd="2" destOrd="0" parTransId="{895DE957-A5B4-4176-A7C3-860D74D2C19B}" sibTransId="{D3ED5C08-210E-4CE4-992F-AFD12412477C}"/>
    <dgm:cxn modelId="{55AC0FC1-45B3-6C45-B21B-D1A91D63D7F9}" srcId="{B47A7EFB-F5B1-A447-B897-A24BAEB39D92}" destId="{0DA9AF95-80EC-F64F-9676-04C5AD8A4663}" srcOrd="1" destOrd="0" parTransId="{2E4C291D-B922-E64C-99CB-B571AA9ECC72}" sibTransId="{00AFF65A-730C-AA46-8476-B79FF1251726}"/>
    <dgm:cxn modelId="{E880FAC9-09BF-4E38-B558-CF1D7BE087A5}" type="presOf" srcId="{EBAFA8CD-6AA5-495B-B9DE-8B7F2BE60E6E}" destId="{9922DF4E-A359-428F-97C3-59BD1B9B521E}" srcOrd="0" destOrd="0" presId="urn:microsoft.com/office/officeart/2005/8/layout/hChevron3"/>
    <dgm:cxn modelId="{68843BF7-5B70-3C4E-94C1-7D8DA8FA409F}" type="presOf" srcId="{B47A7EFB-F5B1-A447-B897-A24BAEB39D92}" destId="{6B19D019-C512-3A45-86AF-25E58AAE7182}" srcOrd="0" destOrd="0" presId="urn:microsoft.com/office/officeart/2005/8/layout/hChevron3"/>
    <dgm:cxn modelId="{1C739CA8-D1D8-ED4E-9BD4-21BC07965E75}" type="presParOf" srcId="{6B19D019-C512-3A45-86AF-25E58AAE7182}" destId="{8A69D9B3-D60D-A74D-BEF3-8D7C0616E61C}" srcOrd="0" destOrd="0" presId="urn:microsoft.com/office/officeart/2005/8/layout/hChevron3"/>
    <dgm:cxn modelId="{DFF47E7A-4913-9042-ACC6-FFA09DE536A6}" type="presParOf" srcId="{6B19D019-C512-3A45-86AF-25E58AAE7182}" destId="{87476614-12DF-074E-9CF3-FCAF84FE516E}" srcOrd="1" destOrd="0" presId="urn:microsoft.com/office/officeart/2005/8/layout/hChevron3"/>
    <dgm:cxn modelId="{DE5311AF-71CD-474D-9940-D0911920D9C9}" type="presParOf" srcId="{6B19D019-C512-3A45-86AF-25E58AAE7182}" destId="{FE07DEBF-26D0-784C-A6E7-F3B2B78B0839}" srcOrd="2" destOrd="0" presId="urn:microsoft.com/office/officeart/2005/8/layout/hChevron3"/>
    <dgm:cxn modelId="{7C9475ED-B73F-324D-A652-7667E585CB76}" type="presParOf" srcId="{6B19D019-C512-3A45-86AF-25E58AAE7182}" destId="{7D172216-9BD2-AC43-9C7C-AB490EAFEF87}" srcOrd="3" destOrd="0" presId="urn:microsoft.com/office/officeart/2005/8/layout/hChevron3"/>
    <dgm:cxn modelId="{AEDE8320-40EA-4969-83BE-0104E1F7787C}" type="presParOf" srcId="{6B19D019-C512-3A45-86AF-25E58AAE7182}" destId="{9922DF4E-A359-428F-97C3-59BD1B9B521E}" srcOrd="4" destOrd="0" presId="urn:microsoft.com/office/officeart/2005/8/layout/hChevron3"/>
    <dgm:cxn modelId="{AE01F486-5AFC-4540-806F-40C1F9F525AB}" type="presParOf" srcId="{6B19D019-C512-3A45-86AF-25E58AAE7182}" destId="{23FF9D64-D049-4968-8DF2-5D6EAD0D8011}" srcOrd="5" destOrd="0" presId="urn:microsoft.com/office/officeart/2005/8/layout/hChevron3"/>
    <dgm:cxn modelId="{AB032BE1-E5DD-4DB6-BDE2-5A457A185F92}" type="presParOf" srcId="{6B19D019-C512-3A45-86AF-25E58AAE7182}" destId="{AF325F25-A604-4531-86A2-507779D008A5}" srcOrd="6" destOrd="0" presId="urn:microsoft.com/office/officeart/2005/8/layout/hChevron3"/>
    <dgm:cxn modelId="{DEC247F1-247F-440B-B6C3-E2F097B1E4ED}" type="presParOf" srcId="{6B19D019-C512-3A45-86AF-25E58AAE7182}" destId="{52D67D84-5A9C-4E4F-ACA2-DC8AD7F53499}" srcOrd="7" destOrd="0" presId="urn:microsoft.com/office/officeart/2005/8/layout/hChevron3"/>
    <dgm:cxn modelId="{A57BD401-8B2A-9D40-82B5-7FE37DD63BE7}" type="presParOf" srcId="{6B19D019-C512-3A45-86AF-25E58AAE7182}" destId="{604C288D-7ADF-4343-BFC3-E19A0AB04FF9}" srcOrd="8" destOrd="0" presId="urn:microsoft.com/office/officeart/2005/8/layout/hChevron3"/>
    <dgm:cxn modelId="{912EBAAF-1DC9-5346-BB40-2AE5A9C4B2DD}" type="presParOf" srcId="{6B19D019-C512-3A45-86AF-25E58AAE7182}" destId="{330F2052-BFB3-8148-A639-6E2CB1C2781E}" srcOrd="9" destOrd="0" presId="urn:microsoft.com/office/officeart/2005/8/layout/hChevron3"/>
    <dgm:cxn modelId="{477383B8-024F-3D40-AD8F-AB1C58169716}" type="presParOf" srcId="{6B19D019-C512-3A45-86AF-25E58AAE7182}" destId="{018BE807-9D3C-BC44-A563-6ADCB95F336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7A7EFB-F5B1-A447-B897-A24BAEB39D9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10DA981-786F-8447-A74A-4E74E8C57568}">
      <dgm:prSet/>
      <dgm:spPr>
        <a:solidFill>
          <a:srgbClr val="00B0F0"/>
        </a:solidFill>
      </dgm:spPr>
      <dgm:t>
        <a:bodyPr/>
        <a:lstStyle/>
        <a:p>
          <a:r>
            <a:rPr lang="de-DE" dirty="0" err="1"/>
            <a:t>Gaussian</a:t>
          </a:r>
          <a:r>
            <a:rPr lang="de-DE" dirty="0"/>
            <a:t> Blur</a:t>
          </a:r>
          <a:endParaRPr lang="en-DE" dirty="0"/>
        </a:p>
      </dgm:t>
    </dgm:pt>
    <dgm:pt modelId="{1F8ADEBC-EB8A-8549-8567-337CF0EA35AF}" type="parTrans" cxnId="{A5511919-9A02-E941-A2A6-63245D3F162C}">
      <dgm:prSet/>
      <dgm:spPr/>
      <dgm:t>
        <a:bodyPr/>
        <a:lstStyle/>
        <a:p>
          <a:endParaRPr lang="en-GB"/>
        </a:p>
      </dgm:t>
    </dgm:pt>
    <dgm:pt modelId="{418C9A48-AAF9-0049-AC8C-B4CC89EAB080}" type="sibTrans" cxnId="{A5511919-9A02-E941-A2A6-63245D3F162C}">
      <dgm:prSet/>
      <dgm:spPr/>
      <dgm:t>
        <a:bodyPr/>
        <a:lstStyle/>
        <a:p>
          <a:endParaRPr lang="en-GB"/>
        </a:p>
      </dgm:t>
    </dgm:pt>
    <dgm:pt modelId="{0DA9AF95-80EC-F64F-9676-04C5AD8A4663}">
      <dgm:prSet/>
      <dgm:spPr>
        <a:solidFill>
          <a:srgbClr val="00B0F0"/>
        </a:solidFill>
      </dgm:spPr>
      <dgm:t>
        <a:bodyPr/>
        <a:lstStyle/>
        <a:p>
          <a:r>
            <a:rPr lang="de-DE" dirty="0"/>
            <a:t>Adaptive </a:t>
          </a:r>
          <a:r>
            <a:rPr lang="de-DE" dirty="0" err="1"/>
            <a:t>Thresholding</a:t>
          </a:r>
          <a:r>
            <a:rPr lang="de-DE" dirty="0"/>
            <a:t>  _</a:t>
          </a:r>
          <a:endParaRPr lang="en-DE" dirty="0"/>
        </a:p>
      </dgm:t>
    </dgm:pt>
    <dgm:pt modelId="{2E4C291D-B922-E64C-99CB-B571AA9ECC72}" type="parTrans" cxnId="{55AC0FC1-45B3-6C45-B21B-D1A91D63D7F9}">
      <dgm:prSet/>
      <dgm:spPr/>
      <dgm:t>
        <a:bodyPr/>
        <a:lstStyle/>
        <a:p>
          <a:endParaRPr lang="en-GB"/>
        </a:p>
      </dgm:t>
    </dgm:pt>
    <dgm:pt modelId="{00AFF65A-730C-AA46-8476-B79FF1251726}" type="sibTrans" cxnId="{55AC0FC1-45B3-6C45-B21B-D1A91D63D7F9}">
      <dgm:prSet/>
      <dgm:spPr/>
      <dgm:t>
        <a:bodyPr/>
        <a:lstStyle/>
        <a:p>
          <a:endParaRPr lang="en-GB"/>
        </a:p>
      </dgm:t>
    </dgm:pt>
    <dgm:pt modelId="{E2A6CED3-CBBA-0643-8187-53C381F3F09B}">
      <dgm:prSet/>
      <dgm:spPr/>
      <dgm:t>
        <a:bodyPr/>
        <a:lstStyle/>
        <a:p>
          <a:r>
            <a:rPr lang="de-DE" dirty="0" err="1"/>
            <a:t>Gaussian</a:t>
          </a:r>
          <a:r>
            <a:rPr lang="de-DE" dirty="0"/>
            <a:t> Blur</a:t>
          </a:r>
          <a:endParaRPr lang="en-DE" dirty="0"/>
        </a:p>
      </dgm:t>
    </dgm:pt>
    <dgm:pt modelId="{C255CBF0-3E52-0846-92CB-A0D22BAB3950}" type="parTrans" cxnId="{E455B87B-4039-2A4B-8FB7-5ECD95E63AFB}">
      <dgm:prSet/>
      <dgm:spPr/>
      <dgm:t>
        <a:bodyPr/>
        <a:lstStyle/>
        <a:p>
          <a:endParaRPr lang="en-GB"/>
        </a:p>
      </dgm:t>
    </dgm:pt>
    <dgm:pt modelId="{9ABC3495-0216-2843-9952-05F8B58DD275}" type="sibTrans" cxnId="{E455B87B-4039-2A4B-8FB7-5ECD95E63AFB}">
      <dgm:prSet/>
      <dgm:spPr/>
      <dgm:t>
        <a:bodyPr/>
        <a:lstStyle/>
        <a:p>
          <a:endParaRPr lang="en-GB"/>
        </a:p>
      </dgm:t>
    </dgm:pt>
    <dgm:pt modelId="{247BACDE-7A5F-634C-A4D9-404F2B9EA543}">
      <dgm:prSet/>
      <dgm:spPr/>
      <dgm:t>
        <a:bodyPr/>
        <a:lstStyle/>
        <a:p>
          <a:r>
            <a:rPr lang="de-DE" dirty="0"/>
            <a:t>Face </a:t>
          </a:r>
          <a:r>
            <a:rPr lang="de-DE" dirty="0" err="1"/>
            <a:t>regognition</a:t>
          </a:r>
          <a:endParaRPr lang="en-DE" dirty="0"/>
        </a:p>
      </dgm:t>
    </dgm:pt>
    <dgm:pt modelId="{CABDC0E7-8E31-8648-9230-1DF400E5672E}" type="parTrans" cxnId="{06D01E02-9787-AD4A-AC42-ABB252330C2D}">
      <dgm:prSet/>
      <dgm:spPr/>
      <dgm:t>
        <a:bodyPr/>
        <a:lstStyle/>
        <a:p>
          <a:endParaRPr lang="en-GB"/>
        </a:p>
      </dgm:t>
    </dgm:pt>
    <dgm:pt modelId="{224140A1-DECC-464C-AFF9-C185E4C94992}" type="sibTrans" cxnId="{06D01E02-9787-AD4A-AC42-ABB252330C2D}">
      <dgm:prSet/>
      <dgm:spPr/>
      <dgm:t>
        <a:bodyPr/>
        <a:lstStyle/>
        <a:p>
          <a:endParaRPr lang="en-GB"/>
        </a:p>
      </dgm:t>
    </dgm:pt>
    <dgm:pt modelId="{EBAFA8CD-6AA5-495B-B9DE-8B7F2BE60E6E}">
      <dgm:prSet/>
      <dgm:spPr>
        <a:solidFill>
          <a:srgbClr val="00B0F0"/>
        </a:solidFill>
      </dgm:spPr>
      <dgm:t>
        <a:bodyPr/>
        <a:lstStyle/>
        <a:p>
          <a:r>
            <a:rPr lang="de-DE" dirty="0"/>
            <a:t>Erosion</a:t>
          </a:r>
          <a:endParaRPr lang="en-DE" dirty="0"/>
        </a:p>
      </dgm:t>
    </dgm:pt>
    <dgm:pt modelId="{895DE957-A5B4-4176-A7C3-860D74D2C19B}" type="parTrans" cxnId="{7254A4B9-5072-4B6F-B119-72E8A5B6CDA1}">
      <dgm:prSet/>
      <dgm:spPr/>
      <dgm:t>
        <a:bodyPr/>
        <a:lstStyle/>
        <a:p>
          <a:endParaRPr lang="de-DE"/>
        </a:p>
      </dgm:t>
    </dgm:pt>
    <dgm:pt modelId="{D3ED5C08-210E-4CE4-992F-AFD12412477C}" type="sibTrans" cxnId="{7254A4B9-5072-4B6F-B119-72E8A5B6CDA1}">
      <dgm:prSet/>
      <dgm:spPr/>
      <dgm:t>
        <a:bodyPr/>
        <a:lstStyle/>
        <a:p>
          <a:endParaRPr lang="de-DE"/>
        </a:p>
      </dgm:t>
    </dgm:pt>
    <dgm:pt modelId="{BE5506C5-2CE0-472A-B278-39DEBE6888E5}">
      <dgm:prSet/>
      <dgm:spPr/>
      <dgm:t>
        <a:bodyPr/>
        <a:lstStyle/>
        <a:p>
          <a:r>
            <a:rPr lang="de-DE" dirty="0"/>
            <a:t>Dilation</a:t>
          </a:r>
          <a:endParaRPr lang="en-DE" dirty="0"/>
        </a:p>
      </dgm:t>
    </dgm:pt>
    <dgm:pt modelId="{0691A1A8-6AC5-4C0A-9CCE-B92B32277DC1}" type="parTrans" cxnId="{17638889-C509-46A4-AD86-6C26F651F6BA}">
      <dgm:prSet/>
      <dgm:spPr/>
      <dgm:t>
        <a:bodyPr/>
        <a:lstStyle/>
        <a:p>
          <a:endParaRPr lang="de-DE"/>
        </a:p>
      </dgm:t>
    </dgm:pt>
    <dgm:pt modelId="{1AC41A19-41BD-4ABF-AE14-CCBF4B3E5670}" type="sibTrans" cxnId="{17638889-C509-46A4-AD86-6C26F651F6BA}">
      <dgm:prSet/>
      <dgm:spPr/>
      <dgm:t>
        <a:bodyPr/>
        <a:lstStyle/>
        <a:p>
          <a:endParaRPr lang="de-DE"/>
        </a:p>
      </dgm:t>
    </dgm:pt>
    <dgm:pt modelId="{6B19D019-C512-3A45-86AF-25E58AAE7182}" type="pres">
      <dgm:prSet presAssocID="{B47A7EFB-F5B1-A447-B897-A24BAEB39D92}" presName="Name0" presStyleCnt="0">
        <dgm:presLayoutVars>
          <dgm:dir/>
          <dgm:resizeHandles val="exact"/>
        </dgm:presLayoutVars>
      </dgm:prSet>
      <dgm:spPr/>
    </dgm:pt>
    <dgm:pt modelId="{8A69D9B3-D60D-A74D-BEF3-8D7C0616E61C}" type="pres">
      <dgm:prSet presAssocID="{810DA981-786F-8447-A74A-4E74E8C57568}" presName="parTxOnly" presStyleLbl="node1" presStyleIdx="0" presStyleCnt="6">
        <dgm:presLayoutVars>
          <dgm:bulletEnabled val="1"/>
        </dgm:presLayoutVars>
      </dgm:prSet>
      <dgm:spPr/>
    </dgm:pt>
    <dgm:pt modelId="{87476614-12DF-074E-9CF3-FCAF84FE516E}" type="pres">
      <dgm:prSet presAssocID="{418C9A48-AAF9-0049-AC8C-B4CC89EAB080}" presName="parSpace" presStyleCnt="0"/>
      <dgm:spPr/>
    </dgm:pt>
    <dgm:pt modelId="{FE07DEBF-26D0-784C-A6E7-F3B2B78B0839}" type="pres">
      <dgm:prSet presAssocID="{0DA9AF95-80EC-F64F-9676-04C5AD8A4663}" presName="parTxOnly" presStyleLbl="node1" presStyleIdx="1" presStyleCnt="6">
        <dgm:presLayoutVars>
          <dgm:bulletEnabled val="1"/>
        </dgm:presLayoutVars>
      </dgm:prSet>
      <dgm:spPr/>
    </dgm:pt>
    <dgm:pt modelId="{7D172216-9BD2-AC43-9C7C-AB490EAFEF87}" type="pres">
      <dgm:prSet presAssocID="{00AFF65A-730C-AA46-8476-B79FF1251726}" presName="parSpace" presStyleCnt="0"/>
      <dgm:spPr/>
    </dgm:pt>
    <dgm:pt modelId="{9922DF4E-A359-428F-97C3-59BD1B9B521E}" type="pres">
      <dgm:prSet presAssocID="{EBAFA8CD-6AA5-495B-B9DE-8B7F2BE60E6E}" presName="parTxOnly" presStyleLbl="node1" presStyleIdx="2" presStyleCnt="6">
        <dgm:presLayoutVars>
          <dgm:bulletEnabled val="1"/>
        </dgm:presLayoutVars>
      </dgm:prSet>
      <dgm:spPr/>
    </dgm:pt>
    <dgm:pt modelId="{23FF9D64-D049-4968-8DF2-5D6EAD0D8011}" type="pres">
      <dgm:prSet presAssocID="{D3ED5C08-210E-4CE4-992F-AFD12412477C}" presName="parSpace" presStyleCnt="0"/>
      <dgm:spPr/>
    </dgm:pt>
    <dgm:pt modelId="{AF325F25-A604-4531-86A2-507779D008A5}" type="pres">
      <dgm:prSet presAssocID="{BE5506C5-2CE0-472A-B278-39DEBE6888E5}" presName="parTxOnly" presStyleLbl="node1" presStyleIdx="3" presStyleCnt="6">
        <dgm:presLayoutVars>
          <dgm:bulletEnabled val="1"/>
        </dgm:presLayoutVars>
      </dgm:prSet>
      <dgm:spPr/>
    </dgm:pt>
    <dgm:pt modelId="{52D67D84-5A9C-4E4F-ACA2-DC8AD7F53499}" type="pres">
      <dgm:prSet presAssocID="{1AC41A19-41BD-4ABF-AE14-CCBF4B3E5670}" presName="parSpace" presStyleCnt="0"/>
      <dgm:spPr/>
    </dgm:pt>
    <dgm:pt modelId="{604C288D-7ADF-4343-BFC3-E19A0AB04FF9}" type="pres">
      <dgm:prSet presAssocID="{E2A6CED3-CBBA-0643-8187-53C381F3F09B}" presName="parTxOnly" presStyleLbl="node1" presStyleIdx="4" presStyleCnt="6">
        <dgm:presLayoutVars>
          <dgm:bulletEnabled val="1"/>
        </dgm:presLayoutVars>
      </dgm:prSet>
      <dgm:spPr/>
    </dgm:pt>
    <dgm:pt modelId="{330F2052-BFB3-8148-A639-6E2CB1C2781E}" type="pres">
      <dgm:prSet presAssocID="{9ABC3495-0216-2843-9952-05F8B58DD275}" presName="parSpace" presStyleCnt="0"/>
      <dgm:spPr/>
    </dgm:pt>
    <dgm:pt modelId="{018BE807-9D3C-BC44-A563-6ADCB95F336D}" type="pres">
      <dgm:prSet presAssocID="{247BACDE-7A5F-634C-A4D9-404F2B9EA543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06D01E02-9787-AD4A-AC42-ABB252330C2D}" srcId="{B47A7EFB-F5B1-A447-B897-A24BAEB39D92}" destId="{247BACDE-7A5F-634C-A4D9-404F2B9EA543}" srcOrd="5" destOrd="0" parTransId="{CABDC0E7-8E31-8648-9230-1DF400E5672E}" sibTransId="{224140A1-DECC-464C-AFF9-C185E4C94992}"/>
    <dgm:cxn modelId="{A5511919-9A02-E941-A2A6-63245D3F162C}" srcId="{B47A7EFB-F5B1-A447-B897-A24BAEB39D92}" destId="{810DA981-786F-8447-A74A-4E74E8C57568}" srcOrd="0" destOrd="0" parTransId="{1F8ADEBC-EB8A-8549-8567-337CF0EA35AF}" sibTransId="{418C9A48-AAF9-0049-AC8C-B4CC89EAB080}"/>
    <dgm:cxn modelId="{D0C8B029-B451-F541-B2F5-F066B8E146B7}" type="presOf" srcId="{247BACDE-7A5F-634C-A4D9-404F2B9EA543}" destId="{018BE807-9D3C-BC44-A563-6ADCB95F336D}" srcOrd="0" destOrd="0" presId="urn:microsoft.com/office/officeart/2005/8/layout/hChevron3"/>
    <dgm:cxn modelId="{DA0E2661-BCA2-6C4F-9CFD-09D8EB94C50A}" type="presOf" srcId="{0DA9AF95-80EC-F64F-9676-04C5AD8A4663}" destId="{FE07DEBF-26D0-784C-A6E7-F3B2B78B0839}" srcOrd="0" destOrd="0" presId="urn:microsoft.com/office/officeart/2005/8/layout/hChevron3"/>
    <dgm:cxn modelId="{0351104A-45D9-4C4B-AFF1-0F60066AD965}" type="presOf" srcId="{810DA981-786F-8447-A74A-4E74E8C57568}" destId="{8A69D9B3-D60D-A74D-BEF3-8D7C0616E61C}" srcOrd="0" destOrd="0" presId="urn:microsoft.com/office/officeart/2005/8/layout/hChevron3"/>
    <dgm:cxn modelId="{E455B87B-4039-2A4B-8FB7-5ECD95E63AFB}" srcId="{B47A7EFB-F5B1-A447-B897-A24BAEB39D92}" destId="{E2A6CED3-CBBA-0643-8187-53C381F3F09B}" srcOrd="4" destOrd="0" parTransId="{C255CBF0-3E52-0846-92CB-A0D22BAB3950}" sibTransId="{9ABC3495-0216-2843-9952-05F8B58DD275}"/>
    <dgm:cxn modelId="{17638889-C509-46A4-AD86-6C26F651F6BA}" srcId="{B47A7EFB-F5B1-A447-B897-A24BAEB39D92}" destId="{BE5506C5-2CE0-472A-B278-39DEBE6888E5}" srcOrd="3" destOrd="0" parTransId="{0691A1A8-6AC5-4C0A-9CCE-B92B32277DC1}" sibTransId="{1AC41A19-41BD-4ABF-AE14-CCBF4B3E5670}"/>
    <dgm:cxn modelId="{32BC1D8C-2219-CB40-A169-82D38B400E55}" type="presOf" srcId="{E2A6CED3-CBBA-0643-8187-53C381F3F09B}" destId="{604C288D-7ADF-4343-BFC3-E19A0AB04FF9}" srcOrd="0" destOrd="0" presId="urn:microsoft.com/office/officeart/2005/8/layout/hChevron3"/>
    <dgm:cxn modelId="{C734E6B4-25FE-4517-822E-64E75DCCB0A9}" type="presOf" srcId="{BE5506C5-2CE0-472A-B278-39DEBE6888E5}" destId="{AF325F25-A604-4531-86A2-507779D008A5}" srcOrd="0" destOrd="0" presId="urn:microsoft.com/office/officeart/2005/8/layout/hChevron3"/>
    <dgm:cxn modelId="{7254A4B9-5072-4B6F-B119-72E8A5B6CDA1}" srcId="{B47A7EFB-F5B1-A447-B897-A24BAEB39D92}" destId="{EBAFA8CD-6AA5-495B-B9DE-8B7F2BE60E6E}" srcOrd="2" destOrd="0" parTransId="{895DE957-A5B4-4176-A7C3-860D74D2C19B}" sibTransId="{D3ED5C08-210E-4CE4-992F-AFD12412477C}"/>
    <dgm:cxn modelId="{55AC0FC1-45B3-6C45-B21B-D1A91D63D7F9}" srcId="{B47A7EFB-F5B1-A447-B897-A24BAEB39D92}" destId="{0DA9AF95-80EC-F64F-9676-04C5AD8A4663}" srcOrd="1" destOrd="0" parTransId="{2E4C291D-B922-E64C-99CB-B571AA9ECC72}" sibTransId="{00AFF65A-730C-AA46-8476-B79FF1251726}"/>
    <dgm:cxn modelId="{E880FAC9-09BF-4E38-B558-CF1D7BE087A5}" type="presOf" srcId="{EBAFA8CD-6AA5-495B-B9DE-8B7F2BE60E6E}" destId="{9922DF4E-A359-428F-97C3-59BD1B9B521E}" srcOrd="0" destOrd="0" presId="urn:microsoft.com/office/officeart/2005/8/layout/hChevron3"/>
    <dgm:cxn modelId="{68843BF7-5B70-3C4E-94C1-7D8DA8FA409F}" type="presOf" srcId="{B47A7EFB-F5B1-A447-B897-A24BAEB39D92}" destId="{6B19D019-C512-3A45-86AF-25E58AAE7182}" srcOrd="0" destOrd="0" presId="urn:microsoft.com/office/officeart/2005/8/layout/hChevron3"/>
    <dgm:cxn modelId="{1C739CA8-D1D8-ED4E-9BD4-21BC07965E75}" type="presParOf" srcId="{6B19D019-C512-3A45-86AF-25E58AAE7182}" destId="{8A69D9B3-D60D-A74D-BEF3-8D7C0616E61C}" srcOrd="0" destOrd="0" presId="urn:microsoft.com/office/officeart/2005/8/layout/hChevron3"/>
    <dgm:cxn modelId="{DFF47E7A-4913-9042-ACC6-FFA09DE536A6}" type="presParOf" srcId="{6B19D019-C512-3A45-86AF-25E58AAE7182}" destId="{87476614-12DF-074E-9CF3-FCAF84FE516E}" srcOrd="1" destOrd="0" presId="urn:microsoft.com/office/officeart/2005/8/layout/hChevron3"/>
    <dgm:cxn modelId="{DE5311AF-71CD-474D-9940-D0911920D9C9}" type="presParOf" srcId="{6B19D019-C512-3A45-86AF-25E58AAE7182}" destId="{FE07DEBF-26D0-784C-A6E7-F3B2B78B0839}" srcOrd="2" destOrd="0" presId="urn:microsoft.com/office/officeart/2005/8/layout/hChevron3"/>
    <dgm:cxn modelId="{7C9475ED-B73F-324D-A652-7667E585CB76}" type="presParOf" srcId="{6B19D019-C512-3A45-86AF-25E58AAE7182}" destId="{7D172216-9BD2-AC43-9C7C-AB490EAFEF87}" srcOrd="3" destOrd="0" presId="urn:microsoft.com/office/officeart/2005/8/layout/hChevron3"/>
    <dgm:cxn modelId="{AEDE8320-40EA-4969-83BE-0104E1F7787C}" type="presParOf" srcId="{6B19D019-C512-3A45-86AF-25E58AAE7182}" destId="{9922DF4E-A359-428F-97C3-59BD1B9B521E}" srcOrd="4" destOrd="0" presId="urn:microsoft.com/office/officeart/2005/8/layout/hChevron3"/>
    <dgm:cxn modelId="{AE01F486-5AFC-4540-806F-40C1F9F525AB}" type="presParOf" srcId="{6B19D019-C512-3A45-86AF-25E58AAE7182}" destId="{23FF9D64-D049-4968-8DF2-5D6EAD0D8011}" srcOrd="5" destOrd="0" presId="urn:microsoft.com/office/officeart/2005/8/layout/hChevron3"/>
    <dgm:cxn modelId="{AB032BE1-E5DD-4DB6-BDE2-5A457A185F92}" type="presParOf" srcId="{6B19D019-C512-3A45-86AF-25E58AAE7182}" destId="{AF325F25-A604-4531-86A2-507779D008A5}" srcOrd="6" destOrd="0" presId="urn:microsoft.com/office/officeart/2005/8/layout/hChevron3"/>
    <dgm:cxn modelId="{DEC247F1-247F-440B-B6C3-E2F097B1E4ED}" type="presParOf" srcId="{6B19D019-C512-3A45-86AF-25E58AAE7182}" destId="{52D67D84-5A9C-4E4F-ACA2-DC8AD7F53499}" srcOrd="7" destOrd="0" presId="urn:microsoft.com/office/officeart/2005/8/layout/hChevron3"/>
    <dgm:cxn modelId="{A57BD401-8B2A-9D40-82B5-7FE37DD63BE7}" type="presParOf" srcId="{6B19D019-C512-3A45-86AF-25E58AAE7182}" destId="{604C288D-7ADF-4343-BFC3-E19A0AB04FF9}" srcOrd="8" destOrd="0" presId="urn:microsoft.com/office/officeart/2005/8/layout/hChevron3"/>
    <dgm:cxn modelId="{912EBAAF-1DC9-5346-BB40-2AE5A9C4B2DD}" type="presParOf" srcId="{6B19D019-C512-3A45-86AF-25E58AAE7182}" destId="{330F2052-BFB3-8148-A639-6E2CB1C2781E}" srcOrd="9" destOrd="0" presId="urn:microsoft.com/office/officeart/2005/8/layout/hChevron3"/>
    <dgm:cxn modelId="{477383B8-024F-3D40-AD8F-AB1C58169716}" type="presParOf" srcId="{6B19D019-C512-3A45-86AF-25E58AAE7182}" destId="{018BE807-9D3C-BC44-A563-6ADCB95F336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7A7EFB-F5B1-A447-B897-A24BAEB39D9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10DA981-786F-8447-A74A-4E74E8C57568}">
      <dgm:prSet/>
      <dgm:spPr>
        <a:solidFill>
          <a:srgbClr val="00B0F0"/>
        </a:solidFill>
      </dgm:spPr>
      <dgm:t>
        <a:bodyPr/>
        <a:lstStyle/>
        <a:p>
          <a:r>
            <a:rPr lang="de-DE" dirty="0" err="1"/>
            <a:t>Gaussian</a:t>
          </a:r>
          <a:r>
            <a:rPr lang="de-DE" dirty="0"/>
            <a:t> Blur</a:t>
          </a:r>
          <a:endParaRPr lang="en-DE" dirty="0"/>
        </a:p>
      </dgm:t>
    </dgm:pt>
    <dgm:pt modelId="{1F8ADEBC-EB8A-8549-8567-337CF0EA35AF}" type="parTrans" cxnId="{A5511919-9A02-E941-A2A6-63245D3F162C}">
      <dgm:prSet/>
      <dgm:spPr/>
      <dgm:t>
        <a:bodyPr/>
        <a:lstStyle/>
        <a:p>
          <a:endParaRPr lang="en-GB"/>
        </a:p>
      </dgm:t>
    </dgm:pt>
    <dgm:pt modelId="{418C9A48-AAF9-0049-AC8C-B4CC89EAB080}" type="sibTrans" cxnId="{A5511919-9A02-E941-A2A6-63245D3F162C}">
      <dgm:prSet/>
      <dgm:spPr/>
      <dgm:t>
        <a:bodyPr/>
        <a:lstStyle/>
        <a:p>
          <a:endParaRPr lang="en-GB"/>
        </a:p>
      </dgm:t>
    </dgm:pt>
    <dgm:pt modelId="{0DA9AF95-80EC-F64F-9676-04C5AD8A4663}">
      <dgm:prSet/>
      <dgm:spPr>
        <a:solidFill>
          <a:srgbClr val="00B0F0"/>
        </a:solidFill>
      </dgm:spPr>
      <dgm:t>
        <a:bodyPr/>
        <a:lstStyle/>
        <a:p>
          <a:r>
            <a:rPr lang="de-DE" dirty="0"/>
            <a:t>Adaptive </a:t>
          </a:r>
          <a:r>
            <a:rPr lang="de-DE" dirty="0" err="1"/>
            <a:t>Thresholding</a:t>
          </a:r>
          <a:r>
            <a:rPr lang="de-DE" dirty="0"/>
            <a:t>  _</a:t>
          </a:r>
          <a:endParaRPr lang="en-DE" dirty="0"/>
        </a:p>
      </dgm:t>
    </dgm:pt>
    <dgm:pt modelId="{2E4C291D-B922-E64C-99CB-B571AA9ECC72}" type="parTrans" cxnId="{55AC0FC1-45B3-6C45-B21B-D1A91D63D7F9}">
      <dgm:prSet/>
      <dgm:spPr/>
      <dgm:t>
        <a:bodyPr/>
        <a:lstStyle/>
        <a:p>
          <a:endParaRPr lang="en-GB"/>
        </a:p>
      </dgm:t>
    </dgm:pt>
    <dgm:pt modelId="{00AFF65A-730C-AA46-8476-B79FF1251726}" type="sibTrans" cxnId="{55AC0FC1-45B3-6C45-B21B-D1A91D63D7F9}">
      <dgm:prSet/>
      <dgm:spPr/>
      <dgm:t>
        <a:bodyPr/>
        <a:lstStyle/>
        <a:p>
          <a:endParaRPr lang="en-GB"/>
        </a:p>
      </dgm:t>
    </dgm:pt>
    <dgm:pt modelId="{E2A6CED3-CBBA-0643-8187-53C381F3F09B}">
      <dgm:prSet/>
      <dgm:spPr/>
      <dgm:t>
        <a:bodyPr/>
        <a:lstStyle/>
        <a:p>
          <a:r>
            <a:rPr lang="de-DE" dirty="0" err="1"/>
            <a:t>Gaussian</a:t>
          </a:r>
          <a:r>
            <a:rPr lang="de-DE" dirty="0"/>
            <a:t> Blur</a:t>
          </a:r>
          <a:endParaRPr lang="en-DE" dirty="0"/>
        </a:p>
      </dgm:t>
    </dgm:pt>
    <dgm:pt modelId="{C255CBF0-3E52-0846-92CB-A0D22BAB3950}" type="parTrans" cxnId="{E455B87B-4039-2A4B-8FB7-5ECD95E63AFB}">
      <dgm:prSet/>
      <dgm:spPr/>
      <dgm:t>
        <a:bodyPr/>
        <a:lstStyle/>
        <a:p>
          <a:endParaRPr lang="en-GB"/>
        </a:p>
      </dgm:t>
    </dgm:pt>
    <dgm:pt modelId="{9ABC3495-0216-2843-9952-05F8B58DD275}" type="sibTrans" cxnId="{E455B87B-4039-2A4B-8FB7-5ECD95E63AFB}">
      <dgm:prSet/>
      <dgm:spPr/>
      <dgm:t>
        <a:bodyPr/>
        <a:lstStyle/>
        <a:p>
          <a:endParaRPr lang="en-GB"/>
        </a:p>
      </dgm:t>
    </dgm:pt>
    <dgm:pt modelId="{247BACDE-7A5F-634C-A4D9-404F2B9EA543}">
      <dgm:prSet/>
      <dgm:spPr/>
      <dgm:t>
        <a:bodyPr/>
        <a:lstStyle/>
        <a:p>
          <a:r>
            <a:rPr lang="de-DE" dirty="0"/>
            <a:t>Face </a:t>
          </a:r>
          <a:r>
            <a:rPr lang="de-DE" dirty="0" err="1"/>
            <a:t>regognition</a:t>
          </a:r>
          <a:endParaRPr lang="en-DE" dirty="0"/>
        </a:p>
      </dgm:t>
    </dgm:pt>
    <dgm:pt modelId="{CABDC0E7-8E31-8648-9230-1DF400E5672E}" type="parTrans" cxnId="{06D01E02-9787-AD4A-AC42-ABB252330C2D}">
      <dgm:prSet/>
      <dgm:spPr/>
      <dgm:t>
        <a:bodyPr/>
        <a:lstStyle/>
        <a:p>
          <a:endParaRPr lang="en-GB"/>
        </a:p>
      </dgm:t>
    </dgm:pt>
    <dgm:pt modelId="{224140A1-DECC-464C-AFF9-C185E4C94992}" type="sibTrans" cxnId="{06D01E02-9787-AD4A-AC42-ABB252330C2D}">
      <dgm:prSet/>
      <dgm:spPr/>
      <dgm:t>
        <a:bodyPr/>
        <a:lstStyle/>
        <a:p>
          <a:endParaRPr lang="en-GB"/>
        </a:p>
      </dgm:t>
    </dgm:pt>
    <dgm:pt modelId="{EBAFA8CD-6AA5-495B-B9DE-8B7F2BE60E6E}">
      <dgm:prSet/>
      <dgm:spPr>
        <a:solidFill>
          <a:srgbClr val="00B0F0"/>
        </a:solidFill>
      </dgm:spPr>
      <dgm:t>
        <a:bodyPr/>
        <a:lstStyle/>
        <a:p>
          <a:r>
            <a:rPr lang="de-DE" dirty="0"/>
            <a:t>Erosion</a:t>
          </a:r>
          <a:endParaRPr lang="en-DE" dirty="0"/>
        </a:p>
      </dgm:t>
    </dgm:pt>
    <dgm:pt modelId="{895DE957-A5B4-4176-A7C3-860D74D2C19B}" type="parTrans" cxnId="{7254A4B9-5072-4B6F-B119-72E8A5B6CDA1}">
      <dgm:prSet/>
      <dgm:spPr/>
      <dgm:t>
        <a:bodyPr/>
        <a:lstStyle/>
        <a:p>
          <a:endParaRPr lang="de-DE"/>
        </a:p>
      </dgm:t>
    </dgm:pt>
    <dgm:pt modelId="{D3ED5C08-210E-4CE4-992F-AFD12412477C}" type="sibTrans" cxnId="{7254A4B9-5072-4B6F-B119-72E8A5B6CDA1}">
      <dgm:prSet/>
      <dgm:spPr/>
      <dgm:t>
        <a:bodyPr/>
        <a:lstStyle/>
        <a:p>
          <a:endParaRPr lang="de-DE"/>
        </a:p>
      </dgm:t>
    </dgm:pt>
    <dgm:pt modelId="{BE5506C5-2CE0-472A-B278-39DEBE6888E5}">
      <dgm:prSet/>
      <dgm:spPr>
        <a:solidFill>
          <a:srgbClr val="00B0F0"/>
        </a:solidFill>
      </dgm:spPr>
      <dgm:t>
        <a:bodyPr/>
        <a:lstStyle/>
        <a:p>
          <a:r>
            <a:rPr lang="de-DE" dirty="0"/>
            <a:t>Dilation</a:t>
          </a:r>
          <a:endParaRPr lang="en-DE" dirty="0"/>
        </a:p>
      </dgm:t>
    </dgm:pt>
    <dgm:pt modelId="{0691A1A8-6AC5-4C0A-9CCE-B92B32277DC1}" type="parTrans" cxnId="{17638889-C509-46A4-AD86-6C26F651F6BA}">
      <dgm:prSet/>
      <dgm:spPr/>
      <dgm:t>
        <a:bodyPr/>
        <a:lstStyle/>
        <a:p>
          <a:endParaRPr lang="de-DE"/>
        </a:p>
      </dgm:t>
    </dgm:pt>
    <dgm:pt modelId="{1AC41A19-41BD-4ABF-AE14-CCBF4B3E5670}" type="sibTrans" cxnId="{17638889-C509-46A4-AD86-6C26F651F6BA}">
      <dgm:prSet/>
      <dgm:spPr/>
      <dgm:t>
        <a:bodyPr/>
        <a:lstStyle/>
        <a:p>
          <a:endParaRPr lang="de-DE"/>
        </a:p>
      </dgm:t>
    </dgm:pt>
    <dgm:pt modelId="{6B19D019-C512-3A45-86AF-25E58AAE7182}" type="pres">
      <dgm:prSet presAssocID="{B47A7EFB-F5B1-A447-B897-A24BAEB39D92}" presName="Name0" presStyleCnt="0">
        <dgm:presLayoutVars>
          <dgm:dir/>
          <dgm:resizeHandles val="exact"/>
        </dgm:presLayoutVars>
      </dgm:prSet>
      <dgm:spPr/>
    </dgm:pt>
    <dgm:pt modelId="{8A69D9B3-D60D-A74D-BEF3-8D7C0616E61C}" type="pres">
      <dgm:prSet presAssocID="{810DA981-786F-8447-A74A-4E74E8C57568}" presName="parTxOnly" presStyleLbl="node1" presStyleIdx="0" presStyleCnt="6">
        <dgm:presLayoutVars>
          <dgm:bulletEnabled val="1"/>
        </dgm:presLayoutVars>
      </dgm:prSet>
      <dgm:spPr/>
    </dgm:pt>
    <dgm:pt modelId="{87476614-12DF-074E-9CF3-FCAF84FE516E}" type="pres">
      <dgm:prSet presAssocID="{418C9A48-AAF9-0049-AC8C-B4CC89EAB080}" presName="parSpace" presStyleCnt="0"/>
      <dgm:spPr/>
    </dgm:pt>
    <dgm:pt modelId="{FE07DEBF-26D0-784C-A6E7-F3B2B78B0839}" type="pres">
      <dgm:prSet presAssocID="{0DA9AF95-80EC-F64F-9676-04C5AD8A4663}" presName="parTxOnly" presStyleLbl="node1" presStyleIdx="1" presStyleCnt="6">
        <dgm:presLayoutVars>
          <dgm:bulletEnabled val="1"/>
        </dgm:presLayoutVars>
      </dgm:prSet>
      <dgm:spPr/>
    </dgm:pt>
    <dgm:pt modelId="{7D172216-9BD2-AC43-9C7C-AB490EAFEF87}" type="pres">
      <dgm:prSet presAssocID="{00AFF65A-730C-AA46-8476-B79FF1251726}" presName="parSpace" presStyleCnt="0"/>
      <dgm:spPr/>
    </dgm:pt>
    <dgm:pt modelId="{9922DF4E-A359-428F-97C3-59BD1B9B521E}" type="pres">
      <dgm:prSet presAssocID="{EBAFA8CD-6AA5-495B-B9DE-8B7F2BE60E6E}" presName="parTxOnly" presStyleLbl="node1" presStyleIdx="2" presStyleCnt="6">
        <dgm:presLayoutVars>
          <dgm:bulletEnabled val="1"/>
        </dgm:presLayoutVars>
      </dgm:prSet>
      <dgm:spPr/>
    </dgm:pt>
    <dgm:pt modelId="{23FF9D64-D049-4968-8DF2-5D6EAD0D8011}" type="pres">
      <dgm:prSet presAssocID="{D3ED5C08-210E-4CE4-992F-AFD12412477C}" presName="parSpace" presStyleCnt="0"/>
      <dgm:spPr/>
    </dgm:pt>
    <dgm:pt modelId="{AF325F25-A604-4531-86A2-507779D008A5}" type="pres">
      <dgm:prSet presAssocID="{BE5506C5-2CE0-472A-B278-39DEBE6888E5}" presName="parTxOnly" presStyleLbl="node1" presStyleIdx="3" presStyleCnt="6">
        <dgm:presLayoutVars>
          <dgm:bulletEnabled val="1"/>
        </dgm:presLayoutVars>
      </dgm:prSet>
      <dgm:spPr/>
    </dgm:pt>
    <dgm:pt modelId="{52D67D84-5A9C-4E4F-ACA2-DC8AD7F53499}" type="pres">
      <dgm:prSet presAssocID="{1AC41A19-41BD-4ABF-AE14-CCBF4B3E5670}" presName="parSpace" presStyleCnt="0"/>
      <dgm:spPr/>
    </dgm:pt>
    <dgm:pt modelId="{604C288D-7ADF-4343-BFC3-E19A0AB04FF9}" type="pres">
      <dgm:prSet presAssocID="{E2A6CED3-CBBA-0643-8187-53C381F3F09B}" presName="parTxOnly" presStyleLbl="node1" presStyleIdx="4" presStyleCnt="6">
        <dgm:presLayoutVars>
          <dgm:bulletEnabled val="1"/>
        </dgm:presLayoutVars>
      </dgm:prSet>
      <dgm:spPr/>
    </dgm:pt>
    <dgm:pt modelId="{330F2052-BFB3-8148-A639-6E2CB1C2781E}" type="pres">
      <dgm:prSet presAssocID="{9ABC3495-0216-2843-9952-05F8B58DD275}" presName="parSpace" presStyleCnt="0"/>
      <dgm:spPr/>
    </dgm:pt>
    <dgm:pt modelId="{018BE807-9D3C-BC44-A563-6ADCB95F336D}" type="pres">
      <dgm:prSet presAssocID="{247BACDE-7A5F-634C-A4D9-404F2B9EA543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06D01E02-9787-AD4A-AC42-ABB252330C2D}" srcId="{B47A7EFB-F5B1-A447-B897-A24BAEB39D92}" destId="{247BACDE-7A5F-634C-A4D9-404F2B9EA543}" srcOrd="5" destOrd="0" parTransId="{CABDC0E7-8E31-8648-9230-1DF400E5672E}" sibTransId="{224140A1-DECC-464C-AFF9-C185E4C94992}"/>
    <dgm:cxn modelId="{A5511919-9A02-E941-A2A6-63245D3F162C}" srcId="{B47A7EFB-F5B1-A447-B897-A24BAEB39D92}" destId="{810DA981-786F-8447-A74A-4E74E8C57568}" srcOrd="0" destOrd="0" parTransId="{1F8ADEBC-EB8A-8549-8567-337CF0EA35AF}" sibTransId="{418C9A48-AAF9-0049-AC8C-B4CC89EAB080}"/>
    <dgm:cxn modelId="{D0C8B029-B451-F541-B2F5-F066B8E146B7}" type="presOf" srcId="{247BACDE-7A5F-634C-A4D9-404F2B9EA543}" destId="{018BE807-9D3C-BC44-A563-6ADCB95F336D}" srcOrd="0" destOrd="0" presId="urn:microsoft.com/office/officeart/2005/8/layout/hChevron3"/>
    <dgm:cxn modelId="{DA0E2661-BCA2-6C4F-9CFD-09D8EB94C50A}" type="presOf" srcId="{0DA9AF95-80EC-F64F-9676-04C5AD8A4663}" destId="{FE07DEBF-26D0-784C-A6E7-F3B2B78B0839}" srcOrd="0" destOrd="0" presId="urn:microsoft.com/office/officeart/2005/8/layout/hChevron3"/>
    <dgm:cxn modelId="{0351104A-45D9-4C4B-AFF1-0F60066AD965}" type="presOf" srcId="{810DA981-786F-8447-A74A-4E74E8C57568}" destId="{8A69D9B3-D60D-A74D-BEF3-8D7C0616E61C}" srcOrd="0" destOrd="0" presId="urn:microsoft.com/office/officeart/2005/8/layout/hChevron3"/>
    <dgm:cxn modelId="{E455B87B-4039-2A4B-8FB7-5ECD95E63AFB}" srcId="{B47A7EFB-F5B1-A447-B897-A24BAEB39D92}" destId="{E2A6CED3-CBBA-0643-8187-53C381F3F09B}" srcOrd="4" destOrd="0" parTransId="{C255CBF0-3E52-0846-92CB-A0D22BAB3950}" sibTransId="{9ABC3495-0216-2843-9952-05F8B58DD275}"/>
    <dgm:cxn modelId="{17638889-C509-46A4-AD86-6C26F651F6BA}" srcId="{B47A7EFB-F5B1-A447-B897-A24BAEB39D92}" destId="{BE5506C5-2CE0-472A-B278-39DEBE6888E5}" srcOrd="3" destOrd="0" parTransId="{0691A1A8-6AC5-4C0A-9CCE-B92B32277DC1}" sibTransId="{1AC41A19-41BD-4ABF-AE14-CCBF4B3E5670}"/>
    <dgm:cxn modelId="{32BC1D8C-2219-CB40-A169-82D38B400E55}" type="presOf" srcId="{E2A6CED3-CBBA-0643-8187-53C381F3F09B}" destId="{604C288D-7ADF-4343-BFC3-E19A0AB04FF9}" srcOrd="0" destOrd="0" presId="urn:microsoft.com/office/officeart/2005/8/layout/hChevron3"/>
    <dgm:cxn modelId="{C734E6B4-25FE-4517-822E-64E75DCCB0A9}" type="presOf" srcId="{BE5506C5-2CE0-472A-B278-39DEBE6888E5}" destId="{AF325F25-A604-4531-86A2-507779D008A5}" srcOrd="0" destOrd="0" presId="urn:microsoft.com/office/officeart/2005/8/layout/hChevron3"/>
    <dgm:cxn modelId="{7254A4B9-5072-4B6F-B119-72E8A5B6CDA1}" srcId="{B47A7EFB-F5B1-A447-B897-A24BAEB39D92}" destId="{EBAFA8CD-6AA5-495B-B9DE-8B7F2BE60E6E}" srcOrd="2" destOrd="0" parTransId="{895DE957-A5B4-4176-A7C3-860D74D2C19B}" sibTransId="{D3ED5C08-210E-4CE4-992F-AFD12412477C}"/>
    <dgm:cxn modelId="{55AC0FC1-45B3-6C45-B21B-D1A91D63D7F9}" srcId="{B47A7EFB-F5B1-A447-B897-A24BAEB39D92}" destId="{0DA9AF95-80EC-F64F-9676-04C5AD8A4663}" srcOrd="1" destOrd="0" parTransId="{2E4C291D-B922-E64C-99CB-B571AA9ECC72}" sibTransId="{00AFF65A-730C-AA46-8476-B79FF1251726}"/>
    <dgm:cxn modelId="{E880FAC9-09BF-4E38-B558-CF1D7BE087A5}" type="presOf" srcId="{EBAFA8CD-6AA5-495B-B9DE-8B7F2BE60E6E}" destId="{9922DF4E-A359-428F-97C3-59BD1B9B521E}" srcOrd="0" destOrd="0" presId="urn:microsoft.com/office/officeart/2005/8/layout/hChevron3"/>
    <dgm:cxn modelId="{68843BF7-5B70-3C4E-94C1-7D8DA8FA409F}" type="presOf" srcId="{B47A7EFB-F5B1-A447-B897-A24BAEB39D92}" destId="{6B19D019-C512-3A45-86AF-25E58AAE7182}" srcOrd="0" destOrd="0" presId="urn:microsoft.com/office/officeart/2005/8/layout/hChevron3"/>
    <dgm:cxn modelId="{1C739CA8-D1D8-ED4E-9BD4-21BC07965E75}" type="presParOf" srcId="{6B19D019-C512-3A45-86AF-25E58AAE7182}" destId="{8A69D9B3-D60D-A74D-BEF3-8D7C0616E61C}" srcOrd="0" destOrd="0" presId="urn:microsoft.com/office/officeart/2005/8/layout/hChevron3"/>
    <dgm:cxn modelId="{DFF47E7A-4913-9042-ACC6-FFA09DE536A6}" type="presParOf" srcId="{6B19D019-C512-3A45-86AF-25E58AAE7182}" destId="{87476614-12DF-074E-9CF3-FCAF84FE516E}" srcOrd="1" destOrd="0" presId="urn:microsoft.com/office/officeart/2005/8/layout/hChevron3"/>
    <dgm:cxn modelId="{DE5311AF-71CD-474D-9940-D0911920D9C9}" type="presParOf" srcId="{6B19D019-C512-3A45-86AF-25E58AAE7182}" destId="{FE07DEBF-26D0-784C-A6E7-F3B2B78B0839}" srcOrd="2" destOrd="0" presId="urn:microsoft.com/office/officeart/2005/8/layout/hChevron3"/>
    <dgm:cxn modelId="{7C9475ED-B73F-324D-A652-7667E585CB76}" type="presParOf" srcId="{6B19D019-C512-3A45-86AF-25E58AAE7182}" destId="{7D172216-9BD2-AC43-9C7C-AB490EAFEF87}" srcOrd="3" destOrd="0" presId="urn:microsoft.com/office/officeart/2005/8/layout/hChevron3"/>
    <dgm:cxn modelId="{AEDE8320-40EA-4969-83BE-0104E1F7787C}" type="presParOf" srcId="{6B19D019-C512-3A45-86AF-25E58AAE7182}" destId="{9922DF4E-A359-428F-97C3-59BD1B9B521E}" srcOrd="4" destOrd="0" presId="urn:microsoft.com/office/officeart/2005/8/layout/hChevron3"/>
    <dgm:cxn modelId="{AE01F486-5AFC-4540-806F-40C1F9F525AB}" type="presParOf" srcId="{6B19D019-C512-3A45-86AF-25E58AAE7182}" destId="{23FF9D64-D049-4968-8DF2-5D6EAD0D8011}" srcOrd="5" destOrd="0" presId="urn:microsoft.com/office/officeart/2005/8/layout/hChevron3"/>
    <dgm:cxn modelId="{AB032BE1-E5DD-4DB6-BDE2-5A457A185F92}" type="presParOf" srcId="{6B19D019-C512-3A45-86AF-25E58AAE7182}" destId="{AF325F25-A604-4531-86A2-507779D008A5}" srcOrd="6" destOrd="0" presId="urn:microsoft.com/office/officeart/2005/8/layout/hChevron3"/>
    <dgm:cxn modelId="{DEC247F1-247F-440B-B6C3-E2F097B1E4ED}" type="presParOf" srcId="{6B19D019-C512-3A45-86AF-25E58AAE7182}" destId="{52D67D84-5A9C-4E4F-ACA2-DC8AD7F53499}" srcOrd="7" destOrd="0" presId="urn:microsoft.com/office/officeart/2005/8/layout/hChevron3"/>
    <dgm:cxn modelId="{A57BD401-8B2A-9D40-82B5-7FE37DD63BE7}" type="presParOf" srcId="{6B19D019-C512-3A45-86AF-25E58AAE7182}" destId="{604C288D-7ADF-4343-BFC3-E19A0AB04FF9}" srcOrd="8" destOrd="0" presId="urn:microsoft.com/office/officeart/2005/8/layout/hChevron3"/>
    <dgm:cxn modelId="{912EBAAF-1DC9-5346-BB40-2AE5A9C4B2DD}" type="presParOf" srcId="{6B19D019-C512-3A45-86AF-25E58AAE7182}" destId="{330F2052-BFB3-8148-A639-6E2CB1C2781E}" srcOrd="9" destOrd="0" presId="urn:microsoft.com/office/officeart/2005/8/layout/hChevron3"/>
    <dgm:cxn modelId="{477383B8-024F-3D40-AD8F-AB1C58169716}" type="presParOf" srcId="{6B19D019-C512-3A45-86AF-25E58AAE7182}" destId="{018BE807-9D3C-BC44-A563-6ADCB95F336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47A7EFB-F5B1-A447-B897-A24BAEB39D9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10DA981-786F-8447-A74A-4E74E8C57568}">
      <dgm:prSet/>
      <dgm:spPr>
        <a:solidFill>
          <a:srgbClr val="00B0F0"/>
        </a:solidFill>
      </dgm:spPr>
      <dgm:t>
        <a:bodyPr/>
        <a:lstStyle/>
        <a:p>
          <a:r>
            <a:rPr lang="de-DE" dirty="0" err="1"/>
            <a:t>Gaussian</a:t>
          </a:r>
          <a:r>
            <a:rPr lang="de-DE" dirty="0"/>
            <a:t> Blur</a:t>
          </a:r>
          <a:endParaRPr lang="en-DE" dirty="0"/>
        </a:p>
      </dgm:t>
    </dgm:pt>
    <dgm:pt modelId="{1F8ADEBC-EB8A-8549-8567-337CF0EA35AF}" type="parTrans" cxnId="{A5511919-9A02-E941-A2A6-63245D3F162C}">
      <dgm:prSet/>
      <dgm:spPr/>
      <dgm:t>
        <a:bodyPr/>
        <a:lstStyle/>
        <a:p>
          <a:endParaRPr lang="en-GB"/>
        </a:p>
      </dgm:t>
    </dgm:pt>
    <dgm:pt modelId="{418C9A48-AAF9-0049-AC8C-B4CC89EAB080}" type="sibTrans" cxnId="{A5511919-9A02-E941-A2A6-63245D3F162C}">
      <dgm:prSet/>
      <dgm:spPr/>
      <dgm:t>
        <a:bodyPr/>
        <a:lstStyle/>
        <a:p>
          <a:endParaRPr lang="en-GB"/>
        </a:p>
      </dgm:t>
    </dgm:pt>
    <dgm:pt modelId="{0DA9AF95-80EC-F64F-9676-04C5AD8A4663}">
      <dgm:prSet/>
      <dgm:spPr>
        <a:solidFill>
          <a:srgbClr val="00B0F0"/>
        </a:solidFill>
      </dgm:spPr>
      <dgm:t>
        <a:bodyPr/>
        <a:lstStyle/>
        <a:p>
          <a:r>
            <a:rPr lang="de-DE" dirty="0"/>
            <a:t>Adaptive </a:t>
          </a:r>
          <a:r>
            <a:rPr lang="de-DE" dirty="0" err="1"/>
            <a:t>Thresholding</a:t>
          </a:r>
          <a:r>
            <a:rPr lang="de-DE" dirty="0"/>
            <a:t>  _</a:t>
          </a:r>
          <a:endParaRPr lang="en-DE" dirty="0"/>
        </a:p>
      </dgm:t>
    </dgm:pt>
    <dgm:pt modelId="{2E4C291D-B922-E64C-99CB-B571AA9ECC72}" type="parTrans" cxnId="{55AC0FC1-45B3-6C45-B21B-D1A91D63D7F9}">
      <dgm:prSet/>
      <dgm:spPr/>
      <dgm:t>
        <a:bodyPr/>
        <a:lstStyle/>
        <a:p>
          <a:endParaRPr lang="en-GB"/>
        </a:p>
      </dgm:t>
    </dgm:pt>
    <dgm:pt modelId="{00AFF65A-730C-AA46-8476-B79FF1251726}" type="sibTrans" cxnId="{55AC0FC1-45B3-6C45-B21B-D1A91D63D7F9}">
      <dgm:prSet/>
      <dgm:spPr/>
      <dgm:t>
        <a:bodyPr/>
        <a:lstStyle/>
        <a:p>
          <a:endParaRPr lang="en-GB"/>
        </a:p>
      </dgm:t>
    </dgm:pt>
    <dgm:pt modelId="{E2A6CED3-CBBA-0643-8187-53C381F3F09B}">
      <dgm:prSet/>
      <dgm:spPr>
        <a:solidFill>
          <a:srgbClr val="00B0F0"/>
        </a:solidFill>
      </dgm:spPr>
      <dgm:t>
        <a:bodyPr/>
        <a:lstStyle/>
        <a:p>
          <a:r>
            <a:rPr lang="de-DE" dirty="0" err="1"/>
            <a:t>Gaussian</a:t>
          </a:r>
          <a:r>
            <a:rPr lang="de-DE" dirty="0"/>
            <a:t> Blur</a:t>
          </a:r>
          <a:endParaRPr lang="en-DE" dirty="0"/>
        </a:p>
      </dgm:t>
    </dgm:pt>
    <dgm:pt modelId="{C255CBF0-3E52-0846-92CB-A0D22BAB3950}" type="parTrans" cxnId="{E455B87B-4039-2A4B-8FB7-5ECD95E63AFB}">
      <dgm:prSet/>
      <dgm:spPr/>
      <dgm:t>
        <a:bodyPr/>
        <a:lstStyle/>
        <a:p>
          <a:endParaRPr lang="en-GB"/>
        </a:p>
      </dgm:t>
    </dgm:pt>
    <dgm:pt modelId="{9ABC3495-0216-2843-9952-05F8B58DD275}" type="sibTrans" cxnId="{E455B87B-4039-2A4B-8FB7-5ECD95E63AFB}">
      <dgm:prSet/>
      <dgm:spPr/>
      <dgm:t>
        <a:bodyPr/>
        <a:lstStyle/>
        <a:p>
          <a:endParaRPr lang="en-GB"/>
        </a:p>
      </dgm:t>
    </dgm:pt>
    <dgm:pt modelId="{247BACDE-7A5F-634C-A4D9-404F2B9EA543}">
      <dgm:prSet/>
      <dgm:spPr/>
      <dgm:t>
        <a:bodyPr/>
        <a:lstStyle/>
        <a:p>
          <a:r>
            <a:rPr lang="de-DE" dirty="0"/>
            <a:t>Face </a:t>
          </a:r>
          <a:r>
            <a:rPr lang="de-DE" dirty="0" err="1"/>
            <a:t>regognition</a:t>
          </a:r>
          <a:endParaRPr lang="en-DE" dirty="0"/>
        </a:p>
      </dgm:t>
    </dgm:pt>
    <dgm:pt modelId="{CABDC0E7-8E31-8648-9230-1DF400E5672E}" type="parTrans" cxnId="{06D01E02-9787-AD4A-AC42-ABB252330C2D}">
      <dgm:prSet/>
      <dgm:spPr/>
      <dgm:t>
        <a:bodyPr/>
        <a:lstStyle/>
        <a:p>
          <a:endParaRPr lang="en-GB"/>
        </a:p>
      </dgm:t>
    </dgm:pt>
    <dgm:pt modelId="{224140A1-DECC-464C-AFF9-C185E4C94992}" type="sibTrans" cxnId="{06D01E02-9787-AD4A-AC42-ABB252330C2D}">
      <dgm:prSet/>
      <dgm:spPr/>
      <dgm:t>
        <a:bodyPr/>
        <a:lstStyle/>
        <a:p>
          <a:endParaRPr lang="en-GB"/>
        </a:p>
      </dgm:t>
    </dgm:pt>
    <dgm:pt modelId="{EBAFA8CD-6AA5-495B-B9DE-8B7F2BE60E6E}">
      <dgm:prSet/>
      <dgm:spPr>
        <a:solidFill>
          <a:srgbClr val="00B0F0"/>
        </a:solidFill>
      </dgm:spPr>
      <dgm:t>
        <a:bodyPr/>
        <a:lstStyle/>
        <a:p>
          <a:r>
            <a:rPr lang="de-DE" dirty="0"/>
            <a:t>Erosion</a:t>
          </a:r>
          <a:endParaRPr lang="en-DE" dirty="0"/>
        </a:p>
      </dgm:t>
    </dgm:pt>
    <dgm:pt modelId="{895DE957-A5B4-4176-A7C3-860D74D2C19B}" type="parTrans" cxnId="{7254A4B9-5072-4B6F-B119-72E8A5B6CDA1}">
      <dgm:prSet/>
      <dgm:spPr/>
      <dgm:t>
        <a:bodyPr/>
        <a:lstStyle/>
        <a:p>
          <a:endParaRPr lang="de-DE"/>
        </a:p>
      </dgm:t>
    </dgm:pt>
    <dgm:pt modelId="{D3ED5C08-210E-4CE4-992F-AFD12412477C}" type="sibTrans" cxnId="{7254A4B9-5072-4B6F-B119-72E8A5B6CDA1}">
      <dgm:prSet/>
      <dgm:spPr/>
      <dgm:t>
        <a:bodyPr/>
        <a:lstStyle/>
        <a:p>
          <a:endParaRPr lang="de-DE"/>
        </a:p>
      </dgm:t>
    </dgm:pt>
    <dgm:pt modelId="{BE5506C5-2CE0-472A-B278-39DEBE6888E5}">
      <dgm:prSet/>
      <dgm:spPr>
        <a:solidFill>
          <a:srgbClr val="00B0F0"/>
        </a:solidFill>
      </dgm:spPr>
      <dgm:t>
        <a:bodyPr/>
        <a:lstStyle/>
        <a:p>
          <a:r>
            <a:rPr lang="de-DE" dirty="0"/>
            <a:t>Dilation</a:t>
          </a:r>
          <a:endParaRPr lang="en-DE" dirty="0"/>
        </a:p>
      </dgm:t>
    </dgm:pt>
    <dgm:pt modelId="{0691A1A8-6AC5-4C0A-9CCE-B92B32277DC1}" type="parTrans" cxnId="{17638889-C509-46A4-AD86-6C26F651F6BA}">
      <dgm:prSet/>
      <dgm:spPr/>
      <dgm:t>
        <a:bodyPr/>
        <a:lstStyle/>
        <a:p>
          <a:endParaRPr lang="de-DE"/>
        </a:p>
      </dgm:t>
    </dgm:pt>
    <dgm:pt modelId="{1AC41A19-41BD-4ABF-AE14-CCBF4B3E5670}" type="sibTrans" cxnId="{17638889-C509-46A4-AD86-6C26F651F6BA}">
      <dgm:prSet/>
      <dgm:spPr/>
      <dgm:t>
        <a:bodyPr/>
        <a:lstStyle/>
        <a:p>
          <a:endParaRPr lang="de-DE"/>
        </a:p>
      </dgm:t>
    </dgm:pt>
    <dgm:pt modelId="{6B19D019-C512-3A45-86AF-25E58AAE7182}" type="pres">
      <dgm:prSet presAssocID="{B47A7EFB-F5B1-A447-B897-A24BAEB39D92}" presName="Name0" presStyleCnt="0">
        <dgm:presLayoutVars>
          <dgm:dir/>
          <dgm:resizeHandles val="exact"/>
        </dgm:presLayoutVars>
      </dgm:prSet>
      <dgm:spPr/>
    </dgm:pt>
    <dgm:pt modelId="{8A69D9B3-D60D-A74D-BEF3-8D7C0616E61C}" type="pres">
      <dgm:prSet presAssocID="{810DA981-786F-8447-A74A-4E74E8C57568}" presName="parTxOnly" presStyleLbl="node1" presStyleIdx="0" presStyleCnt="6">
        <dgm:presLayoutVars>
          <dgm:bulletEnabled val="1"/>
        </dgm:presLayoutVars>
      </dgm:prSet>
      <dgm:spPr/>
    </dgm:pt>
    <dgm:pt modelId="{87476614-12DF-074E-9CF3-FCAF84FE516E}" type="pres">
      <dgm:prSet presAssocID="{418C9A48-AAF9-0049-AC8C-B4CC89EAB080}" presName="parSpace" presStyleCnt="0"/>
      <dgm:spPr/>
    </dgm:pt>
    <dgm:pt modelId="{FE07DEBF-26D0-784C-A6E7-F3B2B78B0839}" type="pres">
      <dgm:prSet presAssocID="{0DA9AF95-80EC-F64F-9676-04C5AD8A4663}" presName="parTxOnly" presStyleLbl="node1" presStyleIdx="1" presStyleCnt="6">
        <dgm:presLayoutVars>
          <dgm:bulletEnabled val="1"/>
        </dgm:presLayoutVars>
      </dgm:prSet>
      <dgm:spPr/>
    </dgm:pt>
    <dgm:pt modelId="{7D172216-9BD2-AC43-9C7C-AB490EAFEF87}" type="pres">
      <dgm:prSet presAssocID="{00AFF65A-730C-AA46-8476-B79FF1251726}" presName="parSpace" presStyleCnt="0"/>
      <dgm:spPr/>
    </dgm:pt>
    <dgm:pt modelId="{9922DF4E-A359-428F-97C3-59BD1B9B521E}" type="pres">
      <dgm:prSet presAssocID="{EBAFA8CD-6AA5-495B-B9DE-8B7F2BE60E6E}" presName="parTxOnly" presStyleLbl="node1" presStyleIdx="2" presStyleCnt="6">
        <dgm:presLayoutVars>
          <dgm:bulletEnabled val="1"/>
        </dgm:presLayoutVars>
      </dgm:prSet>
      <dgm:spPr/>
    </dgm:pt>
    <dgm:pt modelId="{23FF9D64-D049-4968-8DF2-5D6EAD0D8011}" type="pres">
      <dgm:prSet presAssocID="{D3ED5C08-210E-4CE4-992F-AFD12412477C}" presName="parSpace" presStyleCnt="0"/>
      <dgm:spPr/>
    </dgm:pt>
    <dgm:pt modelId="{AF325F25-A604-4531-86A2-507779D008A5}" type="pres">
      <dgm:prSet presAssocID="{BE5506C5-2CE0-472A-B278-39DEBE6888E5}" presName="parTxOnly" presStyleLbl="node1" presStyleIdx="3" presStyleCnt="6">
        <dgm:presLayoutVars>
          <dgm:bulletEnabled val="1"/>
        </dgm:presLayoutVars>
      </dgm:prSet>
      <dgm:spPr/>
    </dgm:pt>
    <dgm:pt modelId="{52D67D84-5A9C-4E4F-ACA2-DC8AD7F53499}" type="pres">
      <dgm:prSet presAssocID="{1AC41A19-41BD-4ABF-AE14-CCBF4B3E5670}" presName="parSpace" presStyleCnt="0"/>
      <dgm:spPr/>
    </dgm:pt>
    <dgm:pt modelId="{604C288D-7ADF-4343-BFC3-E19A0AB04FF9}" type="pres">
      <dgm:prSet presAssocID="{E2A6CED3-CBBA-0643-8187-53C381F3F09B}" presName="parTxOnly" presStyleLbl="node1" presStyleIdx="4" presStyleCnt="6">
        <dgm:presLayoutVars>
          <dgm:bulletEnabled val="1"/>
        </dgm:presLayoutVars>
      </dgm:prSet>
      <dgm:spPr/>
    </dgm:pt>
    <dgm:pt modelId="{330F2052-BFB3-8148-A639-6E2CB1C2781E}" type="pres">
      <dgm:prSet presAssocID="{9ABC3495-0216-2843-9952-05F8B58DD275}" presName="parSpace" presStyleCnt="0"/>
      <dgm:spPr/>
    </dgm:pt>
    <dgm:pt modelId="{018BE807-9D3C-BC44-A563-6ADCB95F336D}" type="pres">
      <dgm:prSet presAssocID="{247BACDE-7A5F-634C-A4D9-404F2B9EA543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06D01E02-9787-AD4A-AC42-ABB252330C2D}" srcId="{B47A7EFB-F5B1-A447-B897-A24BAEB39D92}" destId="{247BACDE-7A5F-634C-A4D9-404F2B9EA543}" srcOrd="5" destOrd="0" parTransId="{CABDC0E7-8E31-8648-9230-1DF400E5672E}" sibTransId="{224140A1-DECC-464C-AFF9-C185E4C94992}"/>
    <dgm:cxn modelId="{A5511919-9A02-E941-A2A6-63245D3F162C}" srcId="{B47A7EFB-F5B1-A447-B897-A24BAEB39D92}" destId="{810DA981-786F-8447-A74A-4E74E8C57568}" srcOrd="0" destOrd="0" parTransId="{1F8ADEBC-EB8A-8549-8567-337CF0EA35AF}" sibTransId="{418C9A48-AAF9-0049-AC8C-B4CC89EAB080}"/>
    <dgm:cxn modelId="{D0C8B029-B451-F541-B2F5-F066B8E146B7}" type="presOf" srcId="{247BACDE-7A5F-634C-A4D9-404F2B9EA543}" destId="{018BE807-9D3C-BC44-A563-6ADCB95F336D}" srcOrd="0" destOrd="0" presId="urn:microsoft.com/office/officeart/2005/8/layout/hChevron3"/>
    <dgm:cxn modelId="{DA0E2661-BCA2-6C4F-9CFD-09D8EB94C50A}" type="presOf" srcId="{0DA9AF95-80EC-F64F-9676-04C5AD8A4663}" destId="{FE07DEBF-26D0-784C-A6E7-F3B2B78B0839}" srcOrd="0" destOrd="0" presId="urn:microsoft.com/office/officeart/2005/8/layout/hChevron3"/>
    <dgm:cxn modelId="{0351104A-45D9-4C4B-AFF1-0F60066AD965}" type="presOf" srcId="{810DA981-786F-8447-A74A-4E74E8C57568}" destId="{8A69D9B3-D60D-A74D-BEF3-8D7C0616E61C}" srcOrd="0" destOrd="0" presId="urn:microsoft.com/office/officeart/2005/8/layout/hChevron3"/>
    <dgm:cxn modelId="{E455B87B-4039-2A4B-8FB7-5ECD95E63AFB}" srcId="{B47A7EFB-F5B1-A447-B897-A24BAEB39D92}" destId="{E2A6CED3-CBBA-0643-8187-53C381F3F09B}" srcOrd="4" destOrd="0" parTransId="{C255CBF0-3E52-0846-92CB-A0D22BAB3950}" sibTransId="{9ABC3495-0216-2843-9952-05F8B58DD275}"/>
    <dgm:cxn modelId="{17638889-C509-46A4-AD86-6C26F651F6BA}" srcId="{B47A7EFB-F5B1-A447-B897-A24BAEB39D92}" destId="{BE5506C5-2CE0-472A-B278-39DEBE6888E5}" srcOrd="3" destOrd="0" parTransId="{0691A1A8-6AC5-4C0A-9CCE-B92B32277DC1}" sibTransId="{1AC41A19-41BD-4ABF-AE14-CCBF4B3E5670}"/>
    <dgm:cxn modelId="{32BC1D8C-2219-CB40-A169-82D38B400E55}" type="presOf" srcId="{E2A6CED3-CBBA-0643-8187-53C381F3F09B}" destId="{604C288D-7ADF-4343-BFC3-E19A0AB04FF9}" srcOrd="0" destOrd="0" presId="urn:microsoft.com/office/officeart/2005/8/layout/hChevron3"/>
    <dgm:cxn modelId="{C734E6B4-25FE-4517-822E-64E75DCCB0A9}" type="presOf" srcId="{BE5506C5-2CE0-472A-B278-39DEBE6888E5}" destId="{AF325F25-A604-4531-86A2-507779D008A5}" srcOrd="0" destOrd="0" presId="urn:microsoft.com/office/officeart/2005/8/layout/hChevron3"/>
    <dgm:cxn modelId="{7254A4B9-5072-4B6F-B119-72E8A5B6CDA1}" srcId="{B47A7EFB-F5B1-A447-B897-A24BAEB39D92}" destId="{EBAFA8CD-6AA5-495B-B9DE-8B7F2BE60E6E}" srcOrd="2" destOrd="0" parTransId="{895DE957-A5B4-4176-A7C3-860D74D2C19B}" sibTransId="{D3ED5C08-210E-4CE4-992F-AFD12412477C}"/>
    <dgm:cxn modelId="{55AC0FC1-45B3-6C45-B21B-D1A91D63D7F9}" srcId="{B47A7EFB-F5B1-A447-B897-A24BAEB39D92}" destId="{0DA9AF95-80EC-F64F-9676-04C5AD8A4663}" srcOrd="1" destOrd="0" parTransId="{2E4C291D-B922-E64C-99CB-B571AA9ECC72}" sibTransId="{00AFF65A-730C-AA46-8476-B79FF1251726}"/>
    <dgm:cxn modelId="{E880FAC9-09BF-4E38-B558-CF1D7BE087A5}" type="presOf" srcId="{EBAFA8CD-6AA5-495B-B9DE-8B7F2BE60E6E}" destId="{9922DF4E-A359-428F-97C3-59BD1B9B521E}" srcOrd="0" destOrd="0" presId="urn:microsoft.com/office/officeart/2005/8/layout/hChevron3"/>
    <dgm:cxn modelId="{68843BF7-5B70-3C4E-94C1-7D8DA8FA409F}" type="presOf" srcId="{B47A7EFB-F5B1-A447-B897-A24BAEB39D92}" destId="{6B19D019-C512-3A45-86AF-25E58AAE7182}" srcOrd="0" destOrd="0" presId="urn:microsoft.com/office/officeart/2005/8/layout/hChevron3"/>
    <dgm:cxn modelId="{1C739CA8-D1D8-ED4E-9BD4-21BC07965E75}" type="presParOf" srcId="{6B19D019-C512-3A45-86AF-25E58AAE7182}" destId="{8A69D9B3-D60D-A74D-BEF3-8D7C0616E61C}" srcOrd="0" destOrd="0" presId="urn:microsoft.com/office/officeart/2005/8/layout/hChevron3"/>
    <dgm:cxn modelId="{DFF47E7A-4913-9042-ACC6-FFA09DE536A6}" type="presParOf" srcId="{6B19D019-C512-3A45-86AF-25E58AAE7182}" destId="{87476614-12DF-074E-9CF3-FCAF84FE516E}" srcOrd="1" destOrd="0" presId="urn:microsoft.com/office/officeart/2005/8/layout/hChevron3"/>
    <dgm:cxn modelId="{DE5311AF-71CD-474D-9940-D0911920D9C9}" type="presParOf" srcId="{6B19D019-C512-3A45-86AF-25E58AAE7182}" destId="{FE07DEBF-26D0-784C-A6E7-F3B2B78B0839}" srcOrd="2" destOrd="0" presId="urn:microsoft.com/office/officeart/2005/8/layout/hChevron3"/>
    <dgm:cxn modelId="{7C9475ED-B73F-324D-A652-7667E585CB76}" type="presParOf" srcId="{6B19D019-C512-3A45-86AF-25E58AAE7182}" destId="{7D172216-9BD2-AC43-9C7C-AB490EAFEF87}" srcOrd="3" destOrd="0" presId="urn:microsoft.com/office/officeart/2005/8/layout/hChevron3"/>
    <dgm:cxn modelId="{AEDE8320-40EA-4969-83BE-0104E1F7787C}" type="presParOf" srcId="{6B19D019-C512-3A45-86AF-25E58AAE7182}" destId="{9922DF4E-A359-428F-97C3-59BD1B9B521E}" srcOrd="4" destOrd="0" presId="urn:microsoft.com/office/officeart/2005/8/layout/hChevron3"/>
    <dgm:cxn modelId="{AE01F486-5AFC-4540-806F-40C1F9F525AB}" type="presParOf" srcId="{6B19D019-C512-3A45-86AF-25E58AAE7182}" destId="{23FF9D64-D049-4968-8DF2-5D6EAD0D8011}" srcOrd="5" destOrd="0" presId="urn:microsoft.com/office/officeart/2005/8/layout/hChevron3"/>
    <dgm:cxn modelId="{AB032BE1-E5DD-4DB6-BDE2-5A457A185F92}" type="presParOf" srcId="{6B19D019-C512-3A45-86AF-25E58AAE7182}" destId="{AF325F25-A604-4531-86A2-507779D008A5}" srcOrd="6" destOrd="0" presId="urn:microsoft.com/office/officeart/2005/8/layout/hChevron3"/>
    <dgm:cxn modelId="{DEC247F1-247F-440B-B6C3-E2F097B1E4ED}" type="presParOf" srcId="{6B19D019-C512-3A45-86AF-25E58AAE7182}" destId="{52D67D84-5A9C-4E4F-ACA2-DC8AD7F53499}" srcOrd="7" destOrd="0" presId="urn:microsoft.com/office/officeart/2005/8/layout/hChevron3"/>
    <dgm:cxn modelId="{A57BD401-8B2A-9D40-82B5-7FE37DD63BE7}" type="presParOf" srcId="{6B19D019-C512-3A45-86AF-25E58AAE7182}" destId="{604C288D-7ADF-4343-BFC3-E19A0AB04FF9}" srcOrd="8" destOrd="0" presId="urn:microsoft.com/office/officeart/2005/8/layout/hChevron3"/>
    <dgm:cxn modelId="{912EBAAF-1DC9-5346-BB40-2AE5A9C4B2DD}" type="presParOf" srcId="{6B19D019-C512-3A45-86AF-25E58AAE7182}" destId="{330F2052-BFB3-8148-A639-6E2CB1C2781E}" srcOrd="9" destOrd="0" presId="urn:microsoft.com/office/officeart/2005/8/layout/hChevron3"/>
    <dgm:cxn modelId="{477383B8-024F-3D40-AD8F-AB1C58169716}" type="presParOf" srcId="{6B19D019-C512-3A45-86AF-25E58AAE7182}" destId="{018BE807-9D3C-BC44-A563-6ADCB95F336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47A7EFB-F5B1-A447-B897-A24BAEB39D9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10DA981-786F-8447-A74A-4E74E8C57568}">
      <dgm:prSet/>
      <dgm:spPr>
        <a:solidFill>
          <a:srgbClr val="00B0F0"/>
        </a:solidFill>
      </dgm:spPr>
      <dgm:t>
        <a:bodyPr/>
        <a:lstStyle/>
        <a:p>
          <a:r>
            <a:rPr lang="de-DE" dirty="0" err="1"/>
            <a:t>Gaussian</a:t>
          </a:r>
          <a:r>
            <a:rPr lang="de-DE" dirty="0"/>
            <a:t> Blur</a:t>
          </a:r>
          <a:endParaRPr lang="en-DE" dirty="0"/>
        </a:p>
      </dgm:t>
    </dgm:pt>
    <dgm:pt modelId="{1F8ADEBC-EB8A-8549-8567-337CF0EA35AF}" type="parTrans" cxnId="{A5511919-9A02-E941-A2A6-63245D3F162C}">
      <dgm:prSet/>
      <dgm:spPr/>
      <dgm:t>
        <a:bodyPr/>
        <a:lstStyle/>
        <a:p>
          <a:endParaRPr lang="en-GB"/>
        </a:p>
      </dgm:t>
    </dgm:pt>
    <dgm:pt modelId="{418C9A48-AAF9-0049-AC8C-B4CC89EAB080}" type="sibTrans" cxnId="{A5511919-9A02-E941-A2A6-63245D3F162C}">
      <dgm:prSet/>
      <dgm:spPr/>
      <dgm:t>
        <a:bodyPr/>
        <a:lstStyle/>
        <a:p>
          <a:endParaRPr lang="en-GB"/>
        </a:p>
      </dgm:t>
    </dgm:pt>
    <dgm:pt modelId="{0DA9AF95-80EC-F64F-9676-04C5AD8A4663}">
      <dgm:prSet/>
      <dgm:spPr>
        <a:solidFill>
          <a:srgbClr val="00B0F0"/>
        </a:solidFill>
      </dgm:spPr>
      <dgm:t>
        <a:bodyPr/>
        <a:lstStyle/>
        <a:p>
          <a:r>
            <a:rPr lang="de-DE" dirty="0"/>
            <a:t>Adaptive </a:t>
          </a:r>
          <a:r>
            <a:rPr lang="de-DE" dirty="0" err="1"/>
            <a:t>Thresholding</a:t>
          </a:r>
          <a:r>
            <a:rPr lang="de-DE" dirty="0"/>
            <a:t>  _</a:t>
          </a:r>
          <a:endParaRPr lang="en-DE" dirty="0"/>
        </a:p>
      </dgm:t>
    </dgm:pt>
    <dgm:pt modelId="{2E4C291D-B922-E64C-99CB-B571AA9ECC72}" type="parTrans" cxnId="{55AC0FC1-45B3-6C45-B21B-D1A91D63D7F9}">
      <dgm:prSet/>
      <dgm:spPr/>
      <dgm:t>
        <a:bodyPr/>
        <a:lstStyle/>
        <a:p>
          <a:endParaRPr lang="en-GB"/>
        </a:p>
      </dgm:t>
    </dgm:pt>
    <dgm:pt modelId="{00AFF65A-730C-AA46-8476-B79FF1251726}" type="sibTrans" cxnId="{55AC0FC1-45B3-6C45-B21B-D1A91D63D7F9}">
      <dgm:prSet/>
      <dgm:spPr/>
      <dgm:t>
        <a:bodyPr/>
        <a:lstStyle/>
        <a:p>
          <a:endParaRPr lang="en-GB"/>
        </a:p>
      </dgm:t>
    </dgm:pt>
    <dgm:pt modelId="{E2A6CED3-CBBA-0643-8187-53C381F3F09B}">
      <dgm:prSet/>
      <dgm:spPr>
        <a:solidFill>
          <a:srgbClr val="00B0F0"/>
        </a:solidFill>
      </dgm:spPr>
      <dgm:t>
        <a:bodyPr/>
        <a:lstStyle/>
        <a:p>
          <a:r>
            <a:rPr lang="de-DE" dirty="0" err="1"/>
            <a:t>Gaussian</a:t>
          </a:r>
          <a:r>
            <a:rPr lang="de-DE" dirty="0"/>
            <a:t> Blur</a:t>
          </a:r>
          <a:endParaRPr lang="en-DE" dirty="0"/>
        </a:p>
      </dgm:t>
    </dgm:pt>
    <dgm:pt modelId="{C255CBF0-3E52-0846-92CB-A0D22BAB3950}" type="parTrans" cxnId="{E455B87B-4039-2A4B-8FB7-5ECD95E63AFB}">
      <dgm:prSet/>
      <dgm:spPr/>
      <dgm:t>
        <a:bodyPr/>
        <a:lstStyle/>
        <a:p>
          <a:endParaRPr lang="en-GB"/>
        </a:p>
      </dgm:t>
    </dgm:pt>
    <dgm:pt modelId="{9ABC3495-0216-2843-9952-05F8B58DD275}" type="sibTrans" cxnId="{E455B87B-4039-2A4B-8FB7-5ECD95E63AFB}">
      <dgm:prSet/>
      <dgm:spPr/>
      <dgm:t>
        <a:bodyPr/>
        <a:lstStyle/>
        <a:p>
          <a:endParaRPr lang="en-GB"/>
        </a:p>
      </dgm:t>
    </dgm:pt>
    <dgm:pt modelId="{247BACDE-7A5F-634C-A4D9-404F2B9EA543}">
      <dgm:prSet/>
      <dgm:spPr>
        <a:solidFill>
          <a:srgbClr val="00B0F0"/>
        </a:solidFill>
      </dgm:spPr>
      <dgm:t>
        <a:bodyPr/>
        <a:lstStyle/>
        <a:p>
          <a:r>
            <a:rPr lang="de-DE" dirty="0"/>
            <a:t>Face </a:t>
          </a:r>
          <a:r>
            <a:rPr lang="de-DE" dirty="0" err="1"/>
            <a:t>regognition</a:t>
          </a:r>
          <a:endParaRPr lang="en-DE" dirty="0"/>
        </a:p>
      </dgm:t>
    </dgm:pt>
    <dgm:pt modelId="{CABDC0E7-8E31-8648-9230-1DF400E5672E}" type="parTrans" cxnId="{06D01E02-9787-AD4A-AC42-ABB252330C2D}">
      <dgm:prSet/>
      <dgm:spPr/>
      <dgm:t>
        <a:bodyPr/>
        <a:lstStyle/>
        <a:p>
          <a:endParaRPr lang="en-GB"/>
        </a:p>
      </dgm:t>
    </dgm:pt>
    <dgm:pt modelId="{224140A1-DECC-464C-AFF9-C185E4C94992}" type="sibTrans" cxnId="{06D01E02-9787-AD4A-AC42-ABB252330C2D}">
      <dgm:prSet/>
      <dgm:spPr/>
      <dgm:t>
        <a:bodyPr/>
        <a:lstStyle/>
        <a:p>
          <a:endParaRPr lang="en-GB"/>
        </a:p>
      </dgm:t>
    </dgm:pt>
    <dgm:pt modelId="{EBAFA8CD-6AA5-495B-B9DE-8B7F2BE60E6E}">
      <dgm:prSet/>
      <dgm:spPr>
        <a:solidFill>
          <a:srgbClr val="00B0F0"/>
        </a:solidFill>
      </dgm:spPr>
      <dgm:t>
        <a:bodyPr/>
        <a:lstStyle/>
        <a:p>
          <a:r>
            <a:rPr lang="de-DE" dirty="0"/>
            <a:t>Erosion</a:t>
          </a:r>
          <a:endParaRPr lang="en-DE" dirty="0"/>
        </a:p>
      </dgm:t>
    </dgm:pt>
    <dgm:pt modelId="{895DE957-A5B4-4176-A7C3-860D74D2C19B}" type="parTrans" cxnId="{7254A4B9-5072-4B6F-B119-72E8A5B6CDA1}">
      <dgm:prSet/>
      <dgm:spPr/>
      <dgm:t>
        <a:bodyPr/>
        <a:lstStyle/>
        <a:p>
          <a:endParaRPr lang="de-DE"/>
        </a:p>
      </dgm:t>
    </dgm:pt>
    <dgm:pt modelId="{D3ED5C08-210E-4CE4-992F-AFD12412477C}" type="sibTrans" cxnId="{7254A4B9-5072-4B6F-B119-72E8A5B6CDA1}">
      <dgm:prSet/>
      <dgm:spPr/>
      <dgm:t>
        <a:bodyPr/>
        <a:lstStyle/>
        <a:p>
          <a:endParaRPr lang="de-DE"/>
        </a:p>
      </dgm:t>
    </dgm:pt>
    <dgm:pt modelId="{BE5506C5-2CE0-472A-B278-39DEBE6888E5}">
      <dgm:prSet/>
      <dgm:spPr>
        <a:solidFill>
          <a:srgbClr val="00B0F0"/>
        </a:solidFill>
      </dgm:spPr>
      <dgm:t>
        <a:bodyPr/>
        <a:lstStyle/>
        <a:p>
          <a:r>
            <a:rPr lang="de-DE" dirty="0"/>
            <a:t>Dilation</a:t>
          </a:r>
          <a:endParaRPr lang="en-DE" dirty="0"/>
        </a:p>
      </dgm:t>
    </dgm:pt>
    <dgm:pt modelId="{0691A1A8-6AC5-4C0A-9CCE-B92B32277DC1}" type="parTrans" cxnId="{17638889-C509-46A4-AD86-6C26F651F6BA}">
      <dgm:prSet/>
      <dgm:spPr/>
      <dgm:t>
        <a:bodyPr/>
        <a:lstStyle/>
        <a:p>
          <a:endParaRPr lang="de-DE"/>
        </a:p>
      </dgm:t>
    </dgm:pt>
    <dgm:pt modelId="{1AC41A19-41BD-4ABF-AE14-CCBF4B3E5670}" type="sibTrans" cxnId="{17638889-C509-46A4-AD86-6C26F651F6BA}">
      <dgm:prSet/>
      <dgm:spPr/>
      <dgm:t>
        <a:bodyPr/>
        <a:lstStyle/>
        <a:p>
          <a:endParaRPr lang="de-DE"/>
        </a:p>
      </dgm:t>
    </dgm:pt>
    <dgm:pt modelId="{6B19D019-C512-3A45-86AF-25E58AAE7182}" type="pres">
      <dgm:prSet presAssocID="{B47A7EFB-F5B1-A447-B897-A24BAEB39D92}" presName="Name0" presStyleCnt="0">
        <dgm:presLayoutVars>
          <dgm:dir/>
          <dgm:resizeHandles val="exact"/>
        </dgm:presLayoutVars>
      </dgm:prSet>
      <dgm:spPr/>
    </dgm:pt>
    <dgm:pt modelId="{8A69D9B3-D60D-A74D-BEF3-8D7C0616E61C}" type="pres">
      <dgm:prSet presAssocID="{810DA981-786F-8447-A74A-4E74E8C57568}" presName="parTxOnly" presStyleLbl="node1" presStyleIdx="0" presStyleCnt="6">
        <dgm:presLayoutVars>
          <dgm:bulletEnabled val="1"/>
        </dgm:presLayoutVars>
      </dgm:prSet>
      <dgm:spPr/>
    </dgm:pt>
    <dgm:pt modelId="{87476614-12DF-074E-9CF3-FCAF84FE516E}" type="pres">
      <dgm:prSet presAssocID="{418C9A48-AAF9-0049-AC8C-B4CC89EAB080}" presName="parSpace" presStyleCnt="0"/>
      <dgm:spPr/>
    </dgm:pt>
    <dgm:pt modelId="{FE07DEBF-26D0-784C-A6E7-F3B2B78B0839}" type="pres">
      <dgm:prSet presAssocID="{0DA9AF95-80EC-F64F-9676-04C5AD8A4663}" presName="parTxOnly" presStyleLbl="node1" presStyleIdx="1" presStyleCnt="6">
        <dgm:presLayoutVars>
          <dgm:bulletEnabled val="1"/>
        </dgm:presLayoutVars>
      </dgm:prSet>
      <dgm:spPr/>
    </dgm:pt>
    <dgm:pt modelId="{7D172216-9BD2-AC43-9C7C-AB490EAFEF87}" type="pres">
      <dgm:prSet presAssocID="{00AFF65A-730C-AA46-8476-B79FF1251726}" presName="parSpace" presStyleCnt="0"/>
      <dgm:spPr/>
    </dgm:pt>
    <dgm:pt modelId="{9922DF4E-A359-428F-97C3-59BD1B9B521E}" type="pres">
      <dgm:prSet presAssocID="{EBAFA8CD-6AA5-495B-B9DE-8B7F2BE60E6E}" presName="parTxOnly" presStyleLbl="node1" presStyleIdx="2" presStyleCnt="6">
        <dgm:presLayoutVars>
          <dgm:bulletEnabled val="1"/>
        </dgm:presLayoutVars>
      </dgm:prSet>
      <dgm:spPr/>
    </dgm:pt>
    <dgm:pt modelId="{23FF9D64-D049-4968-8DF2-5D6EAD0D8011}" type="pres">
      <dgm:prSet presAssocID="{D3ED5C08-210E-4CE4-992F-AFD12412477C}" presName="parSpace" presStyleCnt="0"/>
      <dgm:spPr/>
    </dgm:pt>
    <dgm:pt modelId="{AF325F25-A604-4531-86A2-507779D008A5}" type="pres">
      <dgm:prSet presAssocID="{BE5506C5-2CE0-472A-B278-39DEBE6888E5}" presName="parTxOnly" presStyleLbl="node1" presStyleIdx="3" presStyleCnt="6">
        <dgm:presLayoutVars>
          <dgm:bulletEnabled val="1"/>
        </dgm:presLayoutVars>
      </dgm:prSet>
      <dgm:spPr/>
    </dgm:pt>
    <dgm:pt modelId="{52D67D84-5A9C-4E4F-ACA2-DC8AD7F53499}" type="pres">
      <dgm:prSet presAssocID="{1AC41A19-41BD-4ABF-AE14-CCBF4B3E5670}" presName="parSpace" presStyleCnt="0"/>
      <dgm:spPr/>
    </dgm:pt>
    <dgm:pt modelId="{604C288D-7ADF-4343-BFC3-E19A0AB04FF9}" type="pres">
      <dgm:prSet presAssocID="{E2A6CED3-CBBA-0643-8187-53C381F3F09B}" presName="parTxOnly" presStyleLbl="node1" presStyleIdx="4" presStyleCnt="6">
        <dgm:presLayoutVars>
          <dgm:bulletEnabled val="1"/>
        </dgm:presLayoutVars>
      </dgm:prSet>
      <dgm:spPr/>
    </dgm:pt>
    <dgm:pt modelId="{330F2052-BFB3-8148-A639-6E2CB1C2781E}" type="pres">
      <dgm:prSet presAssocID="{9ABC3495-0216-2843-9952-05F8B58DD275}" presName="parSpace" presStyleCnt="0"/>
      <dgm:spPr/>
    </dgm:pt>
    <dgm:pt modelId="{018BE807-9D3C-BC44-A563-6ADCB95F336D}" type="pres">
      <dgm:prSet presAssocID="{247BACDE-7A5F-634C-A4D9-404F2B9EA543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06D01E02-9787-AD4A-AC42-ABB252330C2D}" srcId="{B47A7EFB-F5B1-A447-B897-A24BAEB39D92}" destId="{247BACDE-7A5F-634C-A4D9-404F2B9EA543}" srcOrd="5" destOrd="0" parTransId="{CABDC0E7-8E31-8648-9230-1DF400E5672E}" sibTransId="{224140A1-DECC-464C-AFF9-C185E4C94992}"/>
    <dgm:cxn modelId="{A5511919-9A02-E941-A2A6-63245D3F162C}" srcId="{B47A7EFB-F5B1-A447-B897-A24BAEB39D92}" destId="{810DA981-786F-8447-A74A-4E74E8C57568}" srcOrd="0" destOrd="0" parTransId="{1F8ADEBC-EB8A-8549-8567-337CF0EA35AF}" sibTransId="{418C9A48-AAF9-0049-AC8C-B4CC89EAB080}"/>
    <dgm:cxn modelId="{D0C8B029-B451-F541-B2F5-F066B8E146B7}" type="presOf" srcId="{247BACDE-7A5F-634C-A4D9-404F2B9EA543}" destId="{018BE807-9D3C-BC44-A563-6ADCB95F336D}" srcOrd="0" destOrd="0" presId="urn:microsoft.com/office/officeart/2005/8/layout/hChevron3"/>
    <dgm:cxn modelId="{DA0E2661-BCA2-6C4F-9CFD-09D8EB94C50A}" type="presOf" srcId="{0DA9AF95-80EC-F64F-9676-04C5AD8A4663}" destId="{FE07DEBF-26D0-784C-A6E7-F3B2B78B0839}" srcOrd="0" destOrd="0" presId="urn:microsoft.com/office/officeart/2005/8/layout/hChevron3"/>
    <dgm:cxn modelId="{0351104A-45D9-4C4B-AFF1-0F60066AD965}" type="presOf" srcId="{810DA981-786F-8447-A74A-4E74E8C57568}" destId="{8A69D9B3-D60D-A74D-BEF3-8D7C0616E61C}" srcOrd="0" destOrd="0" presId="urn:microsoft.com/office/officeart/2005/8/layout/hChevron3"/>
    <dgm:cxn modelId="{E455B87B-4039-2A4B-8FB7-5ECD95E63AFB}" srcId="{B47A7EFB-F5B1-A447-B897-A24BAEB39D92}" destId="{E2A6CED3-CBBA-0643-8187-53C381F3F09B}" srcOrd="4" destOrd="0" parTransId="{C255CBF0-3E52-0846-92CB-A0D22BAB3950}" sibTransId="{9ABC3495-0216-2843-9952-05F8B58DD275}"/>
    <dgm:cxn modelId="{17638889-C509-46A4-AD86-6C26F651F6BA}" srcId="{B47A7EFB-F5B1-A447-B897-A24BAEB39D92}" destId="{BE5506C5-2CE0-472A-B278-39DEBE6888E5}" srcOrd="3" destOrd="0" parTransId="{0691A1A8-6AC5-4C0A-9CCE-B92B32277DC1}" sibTransId="{1AC41A19-41BD-4ABF-AE14-CCBF4B3E5670}"/>
    <dgm:cxn modelId="{32BC1D8C-2219-CB40-A169-82D38B400E55}" type="presOf" srcId="{E2A6CED3-CBBA-0643-8187-53C381F3F09B}" destId="{604C288D-7ADF-4343-BFC3-E19A0AB04FF9}" srcOrd="0" destOrd="0" presId="urn:microsoft.com/office/officeart/2005/8/layout/hChevron3"/>
    <dgm:cxn modelId="{C734E6B4-25FE-4517-822E-64E75DCCB0A9}" type="presOf" srcId="{BE5506C5-2CE0-472A-B278-39DEBE6888E5}" destId="{AF325F25-A604-4531-86A2-507779D008A5}" srcOrd="0" destOrd="0" presId="urn:microsoft.com/office/officeart/2005/8/layout/hChevron3"/>
    <dgm:cxn modelId="{7254A4B9-5072-4B6F-B119-72E8A5B6CDA1}" srcId="{B47A7EFB-F5B1-A447-B897-A24BAEB39D92}" destId="{EBAFA8CD-6AA5-495B-B9DE-8B7F2BE60E6E}" srcOrd="2" destOrd="0" parTransId="{895DE957-A5B4-4176-A7C3-860D74D2C19B}" sibTransId="{D3ED5C08-210E-4CE4-992F-AFD12412477C}"/>
    <dgm:cxn modelId="{55AC0FC1-45B3-6C45-B21B-D1A91D63D7F9}" srcId="{B47A7EFB-F5B1-A447-B897-A24BAEB39D92}" destId="{0DA9AF95-80EC-F64F-9676-04C5AD8A4663}" srcOrd="1" destOrd="0" parTransId="{2E4C291D-B922-E64C-99CB-B571AA9ECC72}" sibTransId="{00AFF65A-730C-AA46-8476-B79FF1251726}"/>
    <dgm:cxn modelId="{E880FAC9-09BF-4E38-B558-CF1D7BE087A5}" type="presOf" srcId="{EBAFA8CD-6AA5-495B-B9DE-8B7F2BE60E6E}" destId="{9922DF4E-A359-428F-97C3-59BD1B9B521E}" srcOrd="0" destOrd="0" presId="urn:microsoft.com/office/officeart/2005/8/layout/hChevron3"/>
    <dgm:cxn modelId="{68843BF7-5B70-3C4E-94C1-7D8DA8FA409F}" type="presOf" srcId="{B47A7EFB-F5B1-A447-B897-A24BAEB39D92}" destId="{6B19D019-C512-3A45-86AF-25E58AAE7182}" srcOrd="0" destOrd="0" presId="urn:microsoft.com/office/officeart/2005/8/layout/hChevron3"/>
    <dgm:cxn modelId="{1C739CA8-D1D8-ED4E-9BD4-21BC07965E75}" type="presParOf" srcId="{6B19D019-C512-3A45-86AF-25E58AAE7182}" destId="{8A69D9B3-D60D-A74D-BEF3-8D7C0616E61C}" srcOrd="0" destOrd="0" presId="urn:microsoft.com/office/officeart/2005/8/layout/hChevron3"/>
    <dgm:cxn modelId="{DFF47E7A-4913-9042-ACC6-FFA09DE536A6}" type="presParOf" srcId="{6B19D019-C512-3A45-86AF-25E58AAE7182}" destId="{87476614-12DF-074E-9CF3-FCAF84FE516E}" srcOrd="1" destOrd="0" presId="urn:microsoft.com/office/officeart/2005/8/layout/hChevron3"/>
    <dgm:cxn modelId="{DE5311AF-71CD-474D-9940-D0911920D9C9}" type="presParOf" srcId="{6B19D019-C512-3A45-86AF-25E58AAE7182}" destId="{FE07DEBF-26D0-784C-A6E7-F3B2B78B0839}" srcOrd="2" destOrd="0" presId="urn:microsoft.com/office/officeart/2005/8/layout/hChevron3"/>
    <dgm:cxn modelId="{7C9475ED-B73F-324D-A652-7667E585CB76}" type="presParOf" srcId="{6B19D019-C512-3A45-86AF-25E58AAE7182}" destId="{7D172216-9BD2-AC43-9C7C-AB490EAFEF87}" srcOrd="3" destOrd="0" presId="urn:microsoft.com/office/officeart/2005/8/layout/hChevron3"/>
    <dgm:cxn modelId="{AEDE8320-40EA-4969-83BE-0104E1F7787C}" type="presParOf" srcId="{6B19D019-C512-3A45-86AF-25E58AAE7182}" destId="{9922DF4E-A359-428F-97C3-59BD1B9B521E}" srcOrd="4" destOrd="0" presId="urn:microsoft.com/office/officeart/2005/8/layout/hChevron3"/>
    <dgm:cxn modelId="{AE01F486-5AFC-4540-806F-40C1F9F525AB}" type="presParOf" srcId="{6B19D019-C512-3A45-86AF-25E58AAE7182}" destId="{23FF9D64-D049-4968-8DF2-5D6EAD0D8011}" srcOrd="5" destOrd="0" presId="urn:microsoft.com/office/officeart/2005/8/layout/hChevron3"/>
    <dgm:cxn modelId="{AB032BE1-E5DD-4DB6-BDE2-5A457A185F92}" type="presParOf" srcId="{6B19D019-C512-3A45-86AF-25E58AAE7182}" destId="{AF325F25-A604-4531-86A2-507779D008A5}" srcOrd="6" destOrd="0" presId="urn:microsoft.com/office/officeart/2005/8/layout/hChevron3"/>
    <dgm:cxn modelId="{DEC247F1-247F-440B-B6C3-E2F097B1E4ED}" type="presParOf" srcId="{6B19D019-C512-3A45-86AF-25E58AAE7182}" destId="{52D67D84-5A9C-4E4F-ACA2-DC8AD7F53499}" srcOrd="7" destOrd="0" presId="urn:microsoft.com/office/officeart/2005/8/layout/hChevron3"/>
    <dgm:cxn modelId="{A57BD401-8B2A-9D40-82B5-7FE37DD63BE7}" type="presParOf" srcId="{6B19D019-C512-3A45-86AF-25E58AAE7182}" destId="{604C288D-7ADF-4343-BFC3-E19A0AB04FF9}" srcOrd="8" destOrd="0" presId="urn:microsoft.com/office/officeart/2005/8/layout/hChevron3"/>
    <dgm:cxn modelId="{912EBAAF-1DC9-5346-BB40-2AE5A9C4B2DD}" type="presParOf" srcId="{6B19D019-C512-3A45-86AF-25E58AAE7182}" destId="{330F2052-BFB3-8148-A639-6E2CB1C2781E}" srcOrd="9" destOrd="0" presId="urn:microsoft.com/office/officeart/2005/8/layout/hChevron3"/>
    <dgm:cxn modelId="{477383B8-024F-3D40-AD8F-AB1C58169716}" type="presParOf" srcId="{6B19D019-C512-3A45-86AF-25E58AAE7182}" destId="{018BE807-9D3C-BC44-A563-6ADCB95F336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69D9B3-D60D-A74D-BEF3-8D7C0616E61C}">
      <dsp:nvSpPr>
        <dsp:cNvPr id="0" name=""/>
        <dsp:cNvSpPr/>
      </dsp:nvSpPr>
      <dsp:spPr>
        <a:xfrm>
          <a:off x="1488" y="0"/>
          <a:ext cx="2437804" cy="365125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Gaussian</a:t>
          </a:r>
          <a:r>
            <a:rPr lang="de-DE" sz="1500" kern="1200" dirty="0"/>
            <a:t> Blur</a:t>
          </a:r>
          <a:endParaRPr lang="en-DE" sz="1500" kern="1200" dirty="0"/>
        </a:p>
      </dsp:txBody>
      <dsp:txXfrm>
        <a:off x="1488" y="0"/>
        <a:ext cx="2346523" cy="365125"/>
      </dsp:txXfrm>
    </dsp:sp>
    <dsp:sp modelId="{FE07DEBF-26D0-784C-A6E7-F3B2B78B0839}">
      <dsp:nvSpPr>
        <dsp:cNvPr id="0" name=""/>
        <dsp:cNvSpPr/>
      </dsp:nvSpPr>
      <dsp:spPr>
        <a:xfrm>
          <a:off x="1951732" y="0"/>
          <a:ext cx="2437804" cy="3651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Adaptive </a:t>
          </a:r>
          <a:r>
            <a:rPr lang="de-DE" sz="1500" kern="1200" dirty="0" err="1"/>
            <a:t>Thresholding</a:t>
          </a:r>
          <a:r>
            <a:rPr lang="de-DE" sz="1500" kern="1200" dirty="0"/>
            <a:t>  _</a:t>
          </a:r>
          <a:endParaRPr lang="en-DE" sz="1500" kern="1200" dirty="0"/>
        </a:p>
      </dsp:txBody>
      <dsp:txXfrm>
        <a:off x="2134295" y="0"/>
        <a:ext cx="2072679" cy="365125"/>
      </dsp:txXfrm>
    </dsp:sp>
    <dsp:sp modelId="{9922DF4E-A359-428F-97C3-59BD1B9B521E}">
      <dsp:nvSpPr>
        <dsp:cNvPr id="0" name=""/>
        <dsp:cNvSpPr/>
      </dsp:nvSpPr>
      <dsp:spPr>
        <a:xfrm>
          <a:off x="3901975" y="0"/>
          <a:ext cx="2437804" cy="3651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Erosion</a:t>
          </a:r>
          <a:endParaRPr lang="en-DE" sz="1500" kern="1200" dirty="0"/>
        </a:p>
      </dsp:txBody>
      <dsp:txXfrm>
        <a:off x="4084538" y="0"/>
        <a:ext cx="2072679" cy="365125"/>
      </dsp:txXfrm>
    </dsp:sp>
    <dsp:sp modelId="{AF325F25-A604-4531-86A2-507779D008A5}">
      <dsp:nvSpPr>
        <dsp:cNvPr id="0" name=""/>
        <dsp:cNvSpPr/>
      </dsp:nvSpPr>
      <dsp:spPr>
        <a:xfrm>
          <a:off x="5852219" y="0"/>
          <a:ext cx="2437804" cy="3651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Dilation</a:t>
          </a:r>
          <a:endParaRPr lang="en-DE" sz="1500" kern="1200" dirty="0"/>
        </a:p>
      </dsp:txBody>
      <dsp:txXfrm>
        <a:off x="6034782" y="0"/>
        <a:ext cx="2072679" cy="365125"/>
      </dsp:txXfrm>
    </dsp:sp>
    <dsp:sp modelId="{604C288D-7ADF-4343-BFC3-E19A0AB04FF9}">
      <dsp:nvSpPr>
        <dsp:cNvPr id="0" name=""/>
        <dsp:cNvSpPr/>
      </dsp:nvSpPr>
      <dsp:spPr>
        <a:xfrm>
          <a:off x="7802463" y="0"/>
          <a:ext cx="2437804" cy="3651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Gaussian</a:t>
          </a:r>
          <a:r>
            <a:rPr lang="de-DE" sz="1500" kern="1200" dirty="0"/>
            <a:t> Blur</a:t>
          </a:r>
          <a:endParaRPr lang="en-DE" sz="1500" kern="1200" dirty="0"/>
        </a:p>
      </dsp:txBody>
      <dsp:txXfrm>
        <a:off x="7985026" y="0"/>
        <a:ext cx="2072679" cy="365125"/>
      </dsp:txXfrm>
    </dsp:sp>
    <dsp:sp modelId="{018BE807-9D3C-BC44-A563-6ADCB95F336D}">
      <dsp:nvSpPr>
        <dsp:cNvPr id="0" name=""/>
        <dsp:cNvSpPr/>
      </dsp:nvSpPr>
      <dsp:spPr>
        <a:xfrm>
          <a:off x="9752707" y="0"/>
          <a:ext cx="2437804" cy="3651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Face </a:t>
          </a:r>
          <a:r>
            <a:rPr lang="de-DE" sz="1500" kern="1200" dirty="0" err="1"/>
            <a:t>regognition</a:t>
          </a:r>
          <a:endParaRPr lang="en-DE" sz="1500" kern="1200" dirty="0"/>
        </a:p>
      </dsp:txBody>
      <dsp:txXfrm>
        <a:off x="9935270" y="0"/>
        <a:ext cx="2072679" cy="3651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69D9B3-D60D-A74D-BEF3-8D7C0616E61C}">
      <dsp:nvSpPr>
        <dsp:cNvPr id="0" name=""/>
        <dsp:cNvSpPr/>
      </dsp:nvSpPr>
      <dsp:spPr>
        <a:xfrm>
          <a:off x="1488" y="0"/>
          <a:ext cx="2437804" cy="365125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Gaussian</a:t>
          </a:r>
          <a:r>
            <a:rPr lang="de-DE" sz="1500" kern="1200" dirty="0"/>
            <a:t> Blur</a:t>
          </a:r>
          <a:endParaRPr lang="en-DE" sz="1500" kern="1200" dirty="0"/>
        </a:p>
      </dsp:txBody>
      <dsp:txXfrm>
        <a:off x="1488" y="0"/>
        <a:ext cx="2346523" cy="365125"/>
      </dsp:txXfrm>
    </dsp:sp>
    <dsp:sp modelId="{FE07DEBF-26D0-784C-A6E7-F3B2B78B0839}">
      <dsp:nvSpPr>
        <dsp:cNvPr id="0" name=""/>
        <dsp:cNvSpPr/>
      </dsp:nvSpPr>
      <dsp:spPr>
        <a:xfrm>
          <a:off x="1951732" y="0"/>
          <a:ext cx="2437804" cy="3651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Adaptive </a:t>
          </a:r>
          <a:r>
            <a:rPr lang="de-DE" sz="1500" kern="1200" dirty="0" err="1"/>
            <a:t>Thresholding</a:t>
          </a:r>
          <a:r>
            <a:rPr lang="de-DE" sz="1500" kern="1200" dirty="0"/>
            <a:t>  _</a:t>
          </a:r>
          <a:endParaRPr lang="en-DE" sz="1500" kern="1200" dirty="0"/>
        </a:p>
      </dsp:txBody>
      <dsp:txXfrm>
        <a:off x="2134295" y="0"/>
        <a:ext cx="2072679" cy="365125"/>
      </dsp:txXfrm>
    </dsp:sp>
    <dsp:sp modelId="{9922DF4E-A359-428F-97C3-59BD1B9B521E}">
      <dsp:nvSpPr>
        <dsp:cNvPr id="0" name=""/>
        <dsp:cNvSpPr/>
      </dsp:nvSpPr>
      <dsp:spPr>
        <a:xfrm>
          <a:off x="3901975" y="0"/>
          <a:ext cx="2437804" cy="3651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Erosion</a:t>
          </a:r>
          <a:endParaRPr lang="en-DE" sz="1500" kern="1200" dirty="0"/>
        </a:p>
      </dsp:txBody>
      <dsp:txXfrm>
        <a:off x="4084538" y="0"/>
        <a:ext cx="2072679" cy="365125"/>
      </dsp:txXfrm>
    </dsp:sp>
    <dsp:sp modelId="{AF325F25-A604-4531-86A2-507779D008A5}">
      <dsp:nvSpPr>
        <dsp:cNvPr id="0" name=""/>
        <dsp:cNvSpPr/>
      </dsp:nvSpPr>
      <dsp:spPr>
        <a:xfrm>
          <a:off x="5852219" y="0"/>
          <a:ext cx="2437804" cy="3651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Dilation</a:t>
          </a:r>
          <a:endParaRPr lang="en-DE" sz="1500" kern="1200" dirty="0"/>
        </a:p>
      </dsp:txBody>
      <dsp:txXfrm>
        <a:off x="6034782" y="0"/>
        <a:ext cx="2072679" cy="365125"/>
      </dsp:txXfrm>
    </dsp:sp>
    <dsp:sp modelId="{604C288D-7ADF-4343-BFC3-E19A0AB04FF9}">
      <dsp:nvSpPr>
        <dsp:cNvPr id="0" name=""/>
        <dsp:cNvSpPr/>
      </dsp:nvSpPr>
      <dsp:spPr>
        <a:xfrm>
          <a:off x="7802463" y="0"/>
          <a:ext cx="2437804" cy="3651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Gaussian</a:t>
          </a:r>
          <a:r>
            <a:rPr lang="de-DE" sz="1500" kern="1200" dirty="0"/>
            <a:t> Blur</a:t>
          </a:r>
          <a:endParaRPr lang="en-DE" sz="1500" kern="1200" dirty="0"/>
        </a:p>
      </dsp:txBody>
      <dsp:txXfrm>
        <a:off x="7985026" y="0"/>
        <a:ext cx="2072679" cy="365125"/>
      </dsp:txXfrm>
    </dsp:sp>
    <dsp:sp modelId="{018BE807-9D3C-BC44-A563-6ADCB95F336D}">
      <dsp:nvSpPr>
        <dsp:cNvPr id="0" name=""/>
        <dsp:cNvSpPr/>
      </dsp:nvSpPr>
      <dsp:spPr>
        <a:xfrm>
          <a:off x="9752707" y="0"/>
          <a:ext cx="2437804" cy="3651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Face </a:t>
          </a:r>
          <a:r>
            <a:rPr lang="de-DE" sz="1500" kern="1200" dirty="0" err="1"/>
            <a:t>regognition</a:t>
          </a:r>
          <a:endParaRPr lang="en-DE" sz="1500" kern="1200" dirty="0"/>
        </a:p>
      </dsp:txBody>
      <dsp:txXfrm>
        <a:off x="9935270" y="0"/>
        <a:ext cx="2072679" cy="3651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69D9B3-D60D-A74D-BEF3-8D7C0616E61C}">
      <dsp:nvSpPr>
        <dsp:cNvPr id="0" name=""/>
        <dsp:cNvSpPr/>
      </dsp:nvSpPr>
      <dsp:spPr>
        <a:xfrm>
          <a:off x="1488" y="0"/>
          <a:ext cx="2437804" cy="365125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Gaussian</a:t>
          </a:r>
          <a:r>
            <a:rPr lang="de-DE" sz="1500" kern="1200" dirty="0"/>
            <a:t> Blur</a:t>
          </a:r>
          <a:endParaRPr lang="en-DE" sz="1500" kern="1200" dirty="0"/>
        </a:p>
      </dsp:txBody>
      <dsp:txXfrm>
        <a:off x="1488" y="0"/>
        <a:ext cx="2346523" cy="365125"/>
      </dsp:txXfrm>
    </dsp:sp>
    <dsp:sp modelId="{FE07DEBF-26D0-784C-A6E7-F3B2B78B0839}">
      <dsp:nvSpPr>
        <dsp:cNvPr id="0" name=""/>
        <dsp:cNvSpPr/>
      </dsp:nvSpPr>
      <dsp:spPr>
        <a:xfrm>
          <a:off x="1951732" y="0"/>
          <a:ext cx="2437804" cy="365125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Adaptive </a:t>
          </a:r>
          <a:r>
            <a:rPr lang="de-DE" sz="1500" kern="1200" dirty="0" err="1"/>
            <a:t>Thresholding</a:t>
          </a:r>
          <a:r>
            <a:rPr lang="de-DE" sz="1500" kern="1200" dirty="0"/>
            <a:t>  _</a:t>
          </a:r>
          <a:endParaRPr lang="en-DE" sz="1500" kern="1200" dirty="0"/>
        </a:p>
      </dsp:txBody>
      <dsp:txXfrm>
        <a:off x="2134295" y="0"/>
        <a:ext cx="2072679" cy="365125"/>
      </dsp:txXfrm>
    </dsp:sp>
    <dsp:sp modelId="{9922DF4E-A359-428F-97C3-59BD1B9B521E}">
      <dsp:nvSpPr>
        <dsp:cNvPr id="0" name=""/>
        <dsp:cNvSpPr/>
      </dsp:nvSpPr>
      <dsp:spPr>
        <a:xfrm>
          <a:off x="3901975" y="0"/>
          <a:ext cx="2437804" cy="365125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Erosion</a:t>
          </a:r>
          <a:endParaRPr lang="en-DE" sz="1500" kern="1200" dirty="0"/>
        </a:p>
      </dsp:txBody>
      <dsp:txXfrm>
        <a:off x="4084538" y="0"/>
        <a:ext cx="2072679" cy="365125"/>
      </dsp:txXfrm>
    </dsp:sp>
    <dsp:sp modelId="{AF325F25-A604-4531-86A2-507779D008A5}">
      <dsp:nvSpPr>
        <dsp:cNvPr id="0" name=""/>
        <dsp:cNvSpPr/>
      </dsp:nvSpPr>
      <dsp:spPr>
        <a:xfrm>
          <a:off x="5852219" y="0"/>
          <a:ext cx="2437804" cy="3651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Dilation</a:t>
          </a:r>
          <a:endParaRPr lang="en-DE" sz="1500" kern="1200" dirty="0"/>
        </a:p>
      </dsp:txBody>
      <dsp:txXfrm>
        <a:off x="6034782" y="0"/>
        <a:ext cx="2072679" cy="365125"/>
      </dsp:txXfrm>
    </dsp:sp>
    <dsp:sp modelId="{604C288D-7ADF-4343-BFC3-E19A0AB04FF9}">
      <dsp:nvSpPr>
        <dsp:cNvPr id="0" name=""/>
        <dsp:cNvSpPr/>
      </dsp:nvSpPr>
      <dsp:spPr>
        <a:xfrm>
          <a:off x="7802463" y="0"/>
          <a:ext cx="2437804" cy="3651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Gaussian</a:t>
          </a:r>
          <a:r>
            <a:rPr lang="de-DE" sz="1500" kern="1200" dirty="0"/>
            <a:t> Blur</a:t>
          </a:r>
          <a:endParaRPr lang="en-DE" sz="1500" kern="1200" dirty="0"/>
        </a:p>
      </dsp:txBody>
      <dsp:txXfrm>
        <a:off x="7985026" y="0"/>
        <a:ext cx="2072679" cy="365125"/>
      </dsp:txXfrm>
    </dsp:sp>
    <dsp:sp modelId="{018BE807-9D3C-BC44-A563-6ADCB95F336D}">
      <dsp:nvSpPr>
        <dsp:cNvPr id="0" name=""/>
        <dsp:cNvSpPr/>
      </dsp:nvSpPr>
      <dsp:spPr>
        <a:xfrm>
          <a:off x="9752707" y="0"/>
          <a:ext cx="2437804" cy="3651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Face </a:t>
          </a:r>
          <a:r>
            <a:rPr lang="de-DE" sz="1500" kern="1200" dirty="0" err="1"/>
            <a:t>regognition</a:t>
          </a:r>
          <a:endParaRPr lang="en-DE" sz="1500" kern="1200" dirty="0"/>
        </a:p>
      </dsp:txBody>
      <dsp:txXfrm>
        <a:off x="9935270" y="0"/>
        <a:ext cx="2072679" cy="3651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69D9B3-D60D-A74D-BEF3-8D7C0616E61C}">
      <dsp:nvSpPr>
        <dsp:cNvPr id="0" name=""/>
        <dsp:cNvSpPr/>
      </dsp:nvSpPr>
      <dsp:spPr>
        <a:xfrm>
          <a:off x="1488" y="0"/>
          <a:ext cx="2437804" cy="365125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Gaussian</a:t>
          </a:r>
          <a:r>
            <a:rPr lang="de-DE" sz="1500" kern="1200" dirty="0"/>
            <a:t> Blur</a:t>
          </a:r>
          <a:endParaRPr lang="en-DE" sz="1500" kern="1200" dirty="0"/>
        </a:p>
      </dsp:txBody>
      <dsp:txXfrm>
        <a:off x="1488" y="0"/>
        <a:ext cx="2346523" cy="365125"/>
      </dsp:txXfrm>
    </dsp:sp>
    <dsp:sp modelId="{FE07DEBF-26D0-784C-A6E7-F3B2B78B0839}">
      <dsp:nvSpPr>
        <dsp:cNvPr id="0" name=""/>
        <dsp:cNvSpPr/>
      </dsp:nvSpPr>
      <dsp:spPr>
        <a:xfrm>
          <a:off x="1951732" y="0"/>
          <a:ext cx="2437804" cy="365125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Adaptive </a:t>
          </a:r>
          <a:r>
            <a:rPr lang="de-DE" sz="1500" kern="1200" dirty="0" err="1"/>
            <a:t>Thresholding</a:t>
          </a:r>
          <a:r>
            <a:rPr lang="de-DE" sz="1500" kern="1200" dirty="0"/>
            <a:t>  _</a:t>
          </a:r>
          <a:endParaRPr lang="en-DE" sz="1500" kern="1200" dirty="0"/>
        </a:p>
      </dsp:txBody>
      <dsp:txXfrm>
        <a:off x="2134295" y="0"/>
        <a:ext cx="2072679" cy="365125"/>
      </dsp:txXfrm>
    </dsp:sp>
    <dsp:sp modelId="{9922DF4E-A359-428F-97C3-59BD1B9B521E}">
      <dsp:nvSpPr>
        <dsp:cNvPr id="0" name=""/>
        <dsp:cNvSpPr/>
      </dsp:nvSpPr>
      <dsp:spPr>
        <a:xfrm>
          <a:off x="3901975" y="0"/>
          <a:ext cx="2437804" cy="365125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Erosion</a:t>
          </a:r>
          <a:endParaRPr lang="en-DE" sz="1500" kern="1200" dirty="0"/>
        </a:p>
      </dsp:txBody>
      <dsp:txXfrm>
        <a:off x="4084538" y="0"/>
        <a:ext cx="2072679" cy="365125"/>
      </dsp:txXfrm>
    </dsp:sp>
    <dsp:sp modelId="{AF325F25-A604-4531-86A2-507779D008A5}">
      <dsp:nvSpPr>
        <dsp:cNvPr id="0" name=""/>
        <dsp:cNvSpPr/>
      </dsp:nvSpPr>
      <dsp:spPr>
        <a:xfrm>
          <a:off x="5852219" y="0"/>
          <a:ext cx="2437804" cy="365125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Dilation</a:t>
          </a:r>
          <a:endParaRPr lang="en-DE" sz="1500" kern="1200" dirty="0"/>
        </a:p>
      </dsp:txBody>
      <dsp:txXfrm>
        <a:off x="6034782" y="0"/>
        <a:ext cx="2072679" cy="365125"/>
      </dsp:txXfrm>
    </dsp:sp>
    <dsp:sp modelId="{604C288D-7ADF-4343-BFC3-E19A0AB04FF9}">
      <dsp:nvSpPr>
        <dsp:cNvPr id="0" name=""/>
        <dsp:cNvSpPr/>
      </dsp:nvSpPr>
      <dsp:spPr>
        <a:xfrm>
          <a:off x="7802463" y="0"/>
          <a:ext cx="2437804" cy="3651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Gaussian</a:t>
          </a:r>
          <a:r>
            <a:rPr lang="de-DE" sz="1500" kern="1200" dirty="0"/>
            <a:t> Blur</a:t>
          </a:r>
          <a:endParaRPr lang="en-DE" sz="1500" kern="1200" dirty="0"/>
        </a:p>
      </dsp:txBody>
      <dsp:txXfrm>
        <a:off x="7985026" y="0"/>
        <a:ext cx="2072679" cy="365125"/>
      </dsp:txXfrm>
    </dsp:sp>
    <dsp:sp modelId="{018BE807-9D3C-BC44-A563-6ADCB95F336D}">
      <dsp:nvSpPr>
        <dsp:cNvPr id="0" name=""/>
        <dsp:cNvSpPr/>
      </dsp:nvSpPr>
      <dsp:spPr>
        <a:xfrm>
          <a:off x="9752707" y="0"/>
          <a:ext cx="2437804" cy="3651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Face </a:t>
          </a:r>
          <a:r>
            <a:rPr lang="de-DE" sz="1500" kern="1200" dirty="0" err="1"/>
            <a:t>regognition</a:t>
          </a:r>
          <a:endParaRPr lang="en-DE" sz="1500" kern="1200" dirty="0"/>
        </a:p>
      </dsp:txBody>
      <dsp:txXfrm>
        <a:off x="9935270" y="0"/>
        <a:ext cx="2072679" cy="3651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69D9B3-D60D-A74D-BEF3-8D7C0616E61C}">
      <dsp:nvSpPr>
        <dsp:cNvPr id="0" name=""/>
        <dsp:cNvSpPr/>
      </dsp:nvSpPr>
      <dsp:spPr>
        <a:xfrm>
          <a:off x="1488" y="0"/>
          <a:ext cx="2437804" cy="365125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Gaussian</a:t>
          </a:r>
          <a:r>
            <a:rPr lang="de-DE" sz="1500" kern="1200" dirty="0"/>
            <a:t> Blur</a:t>
          </a:r>
          <a:endParaRPr lang="en-DE" sz="1500" kern="1200" dirty="0"/>
        </a:p>
      </dsp:txBody>
      <dsp:txXfrm>
        <a:off x="1488" y="0"/>
        <a:ext cx="2346523" cy="365125"/>
      </dsp:txXfrm>
    </dsp:sp>
    <dsp:sp modelId="{FE07DEBF-26D0-784C-A6E7-F3B2B78B0839}">
      <dsp:nvSpPr>
        <dsp:cNvPr id="0" name=""/>
        <dsp:cNvSpPr/>
      </dsp:nvSpPr>
      <dsp:spPr>
        <a:xfrm>
          <a:off x="1951732" y="0"/>
          <a:ext cx="2437804" cy="365125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Adaptive </a:t>
          </a:r>
          <a:r>
            <a:rPr lang="de-DE" sz="1500" kern="1200" dirty="0" err="1"/>
            <a:t>Thresholding</a:t>
          </a:r>
          <a:r>
            <a:rPr lang="de-DE" sz="1500" kern="1200" dirty="0"/>
            <a:t>  _</a:t>
          </a:r>
          <a:endParaRPr lang="en-DE" sz="1500" kern="1200" dirty="0"/>
        </a:p>
      </dsp:txBody>
      <dsp:txXfrm>
        <a:off x="2134295" y="0"/>
        <a:ext cx="2072679" cy="365125"/>
      </dsp:txXfrm>
    </dsp:sp>
    <dsp:sp modelId="{9922DF4E-A359-428F-97C3-59BD1B9B521E}">
      <dsp:nvSpPr>
        <dsp:cNvPr id="0" name=""/>
        <dsp:cNvSpPr/>
      </dsp:nvSpPr>
      <dsp:spPr>
        <a:xfrm>
          <a:off x="3901975" y="0"/>
          <a:ext cx="2437804" cy="365125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Erosion</a:t>
          </a:r>
          <a:endParaRPr lang="en-DE" sz="1500" kern="1200" dirty="0"/>
        </a:p>
      </dsp:txBody>
      <dsp:txXfrm>
        <a:off x="4084538" y="0"/>
        <a:ext cx="2072679" cy="365125"/>
      </dsp:txXfrm>
    </dsp:sp>
    <dsp:sp modelId="{AF325F25-A604-4531-86A2-507779D008A5}">
      <dsp:nvSpPr>
        <dsp:cNvPr id="0" name=""/>
        <dsp:cNvSpPr/>
      </dsp:nvSpPr>
      <dsp:spPr>
        <a:xfrm>
          <a:off x="5852219" y="0"/>
          <a:ext cx="2437804" cy="365125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Dilation</a:t>
          </a:r>
          <a:endParaRPr lang="en-DE" sz="1500" kern="1200" dirty="0"/>
        </a:p>
      </dsp:txBody>
      <dsp:txXfrm>
        <a:off x="6034782" y="0"/>
        <a:ext cx="2072679" cy="365125"/>
      </dsp:txXfrm>
    </dsp:sp>
    <dsp:sp modelId="{604C288D-7ADF-4343-BFC3-E19A0AB04FF9}">
      <dsp:nvSpPr>
        <dsp:cNvPr id="0" name=""/>
        <dsp:cNvSpPr/>
      </dsp:nvSpPr>
      <dsp:spPr>
        <a:xfrm>
          <a:off x="7802463" y="0"/>
          <a:ext cx="2437804" cy="365125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Gaussian</a:t>
          </a:r>
          <a:r>
            <a:rPr lang="de-DE" sz="1500" kern="1200" dirty="0"/>
            <a:t> Blur</a:t>
          </a:r>
          <a:endParaRPr lang="en-DE" sz="1500" kern="1200" dirty="0"/>
        </a:p>
      </dsp:txBody>
      <dsp:txXfrm>
        <a:off x="7985026" y="0"/>
        <a:ext cx="2072679" cy="365125"/>
      </dsp:txXfrm>
    </dsp:sp>
    <dsp:sp modelId="{018BE807-9D3C-BC44-A563-6ADCB95F336D}">
      <dsp:nvSpPr>
        <dsp:cNvPr id="0" name=""/>
        <dsp:cNvSpPr/>
      </dsp:nvSpPr>
      <dsp:spPr>
        <a:xfrm>
          <a:off x="9752707" y="0"/>
          <a:ext cx="2437804" cy="3651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Face </a:t>
          </a:r>
          <a:r>
            <a:rPr lang="de-DE" sz="1500" kern="1200" dirty="0" err="1"/>
            <a:t>regognition</a:t>
          </a:r>
          <a:endParaRPr lang="en-DE" sz="1500" kern="1200" dirty="0"/>
        </a:p>
      </dsp:txBody>
      <dsp:txXfrm>
        <a:off x="9935270" y="0"/>
        <a:ext cx="2072679" cy="3651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69D9B3-D60D-A74D-BEF3-8D7C0616E61C}">
      <dsp:nvSpPr>
        <dsp:cNvPr id="0" name=""/>
        <dsp:cNvSpPr/>
      </dsp:nvSpPr>
      <dsp:spPr>
        <a:xfrm>
          <a:off x="1488" y="0"/>
          <a:ext cx="2437804" cy="365125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Gaussian</a:t>
          </a:r>
          <a:r>
            <a:rPr lang="de-DE" sz="1500" kern="1200" dirty="0"/>
            <a:t> Blur</a:t>
          </a:r>
          <a:endParaRPr lang="en-DE" sz="1500" kern="1200" dirty="0"/>
        </a:p>
      </dsp:txBody>
      <dsp:txXfrm>
        <a:off x="1488" y="0"/>
        <a:ext cx="2346523" cy="365125"/>
      </dsp:txXfrm>
    </dsp:sp>
    <dsp:sp modelId="{FE07DEBF-26D0-784C-A6E7-F3B2B78B0839}">
      <dsp:nvSpPr>
        <dsp:cNvPr id="0" name=""/>
        <dsp:cNvSpPr/>
      </dsp:nvSpPr>
      <dsp:spPr>
        <a:xfrm>
          <a:off x="1951732" y="0"/>
          <a:ext cx="2437804" cy="365125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Adaptive </a:t>
          </a:r>
          <a:r>
            <a:rPr lang="de-DE" sz="1500" kern="1200" dirty="0" err="1"/>
            <a:t>Thresholding</a:t>
          </a:r>
          <a:r>
            <a:rPr lang="de-DE" sz="1500" kern="1200" dirty="0"/>
            <a:t>  _</a:t>
          </a:r>
          <a:endParaRPr lang="en-DE" sz="1500" kern="1200" dirty="0"/>
        </a:p>
      </dsp:txBody>
      <dsp:txXfrm>
        <a:off x="2134295" y="0"/>
        <a:ext cx="2072679" cy="365125"/>
      </dsp:txXfrm>
    </dsp:sp>
    <dsp:sp modelId="{9922DF4E-A359-428F-97C3-59BD1B9B521E}">
      <dsp:nvSpPr>
        <dsp:cNvPr id="0" name=""/>
        <dsp:cNvSpPr/>
      </dsp:nvSpPr>
      <dsp:spPr>
        <a:xfrm>
          <a:off x="3901975" y="0"/>
          <a:ext cx="2437804" cy="365125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Erosion</a:t>
          </a:r>
          <a:endParaRPr lang="en-DE" sz="1500" kern="1200" dirty="0"/>
        </a:p>
      </dsp:txBody>
      <dsp:txXfrm>
        <a:off x="4084538" y="0"/>
        <a:ext cx="2072679" cy="365125"/>
      </dsp:txXfrm>
    </dsp:sp>
    <dsp:sp modelId="{AF325F25-A604-4531-86A2-507779D008A5}">
      <dsp:nvSpPr>
        <dsp:cNvPr id="0" name=""/>
        <dsp:cNvSpPr/>
      </dsp:nvSpPr>
      <dsp:spPr>
        <a:xfrm>
          <a:off x="5852219" y="0"/>
          <a:ext cx="2437804" cy="365125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Dilation</a:t>
          </a:r>
          <a:endParaRPr lang="en-DE" sz="1500" kern="1200" dirty="0"/>
        </a:p>
      </dsp:txBody>
      <dsp:txXfrm>
        <a:off x="6034782" y="0"/>
        <a:ext cx="2072679" cy="365125"/>
      </dsp:txXfrm>
    </dsp:sp>
    <dsp:sp modelId="{604C288D-7ADF-4343-BFC3-E19A0AB04FF9}">
      <dsp:nvSpPr>
        <dsp:cNvPr id="0" name=""/>
        <dsp:cNvSpPr/>
      </dsp:nvSpPr>
      <dsp:spPr>
        <a:xfrm>
          <a:off x="7802463" y="0"/>
          <a:ext cx="2437804" cy="365125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Gaussian</a:t>
          </a:r>
          <a:r>
            <a:rPr lang="de-DE" sz="1500" kern="1200" dirty="0"/>
            <a:t> Blur</a:t>
          </a:r>
          <a:endParaRPr lang="en-DE" sz="1500" kern="1200" dirty="0"/>
        </a:p>
      </dsp:txBody>
      <dsp:txXfrm>
        <a:off x="7985026" y="0"/>
        <a:ext cx="2072679" cy="365125"/>
      </dsp:txXfrm>
    </dsp:sp>
    <dsp:sp modelId="{018BE807-9D3C-BC44-A563-6ADCB95F336D}">
      <dsp:nvSpPr>
        <dsp:cNvPr id="0" name=""/>
        <dsp:cNvSpPr/>
      </dsp:nvSpPr>
      <dsp:spPr>
        <a:xfrm>
          <a:off x="9752707" y="0"/>
          <a:ext cx="2437804" cy="365125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Face </a:t>
          </a:r>
          <a:r>
            <a:rPr lang="de-DE" sz="1500" kern="1200" dirty="0" err="1"/>
            <a:t>regognition</a:t>
          </a:r>
          <a:endParaRPr lang="en-DE" sz="1500" kern="1200" dirty="0"/>
        </a:p>
      </dsp:txBody>
      <dsp:txXfrm>
        <a:off x="9935270" y="0"/>
        <a:ext cx="2072679" cy="365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24B3-58FE-4203-A4E6-3E77490292F3}" type="datetimeFigureOut">
              <a:rPr lang="de-DE" smtClean="0"/>
              <a:t>28.01.2020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9ADD7-AF94-43BF-854F-F9ABD9635A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83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Suche nach Pixelwerten über einem Grenzwert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Veränderung des Grenzwerts über das Bild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9ADD7-AF94-43BF-854F-F9ABD9635A9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9327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9ADD7-AF94-43BF-854F-F9ABD9635A9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779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9ADD7-AF94-43BF-854F-F9ABD9635A9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2717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9ADD7-AF94-43BF-854F-F9ABD9635A9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6129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Linearisierung des Histogramms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9ADD7-AF94-43BF-854F-F9ABD9635A97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03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Linearisierung des Histogramms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9ADD7-AF94-43BF-854F-F9ABD9635A97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586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9ADD7-AF94-43BF-854F-F9ABD9635A97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949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Linearisierung des Histogramms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9ADD7-AF94-43BF-854F-F9ABD9635A9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2678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Morphologische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schrumpfen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wachsen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lassen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Anwendung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auf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Kleine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zusammenhängende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entfernen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9ADD7-AF94-43BF-854F-F9ABD9635A9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839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Morphologische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schrumpfen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wachsen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lassen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Anwendung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auf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Kleine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zusammenhängende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entfernen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9ADD7-AF94-43BF-854F-F9ABD9635A9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044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Morphologische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schrumpfen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wachsen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lassen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Anwendung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auf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Kleine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zusammenhängende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entfernen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9ADD7-AF94-43BF-854F-F9ABD9635A9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900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Morphologische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schrumpfen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wachsen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lassen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Anwendung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auf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Kleine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zusammenhängende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entfernen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9ADD7-AF94-43BF-854F-F9ABD9635A9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4808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9ADD7-AF94-43BF-854F-F9ABD9635A9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606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9ADD7-AF94-43BF-854F-F9ABD9635A9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3160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9ADD7-AF94-43BF-854F-F9ABD9635A9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3044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DD7B6E-B044-4A73-B200-00928C0BF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8681637-8FE4-4211-B2FA-2FDAF249C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D04903-2427-4ED6-AEB6-01C17C6F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0BD5D1-0451-4D4D-A61A-4B491209E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Sören </a:t>
            </a:r>
            <a:r>
              <a:rPr lang="de-DE" dirty="0" err="1"/>
              <a:t>Gade</a:t>
            </a:r>
            <a:r>
              <a:rPr lang="de-DE" dirty="0"/>
              <a:t>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BE7644-D23C-4333-A022-CEDC21383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52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512998-16B6-4D64-9CC1-21EA2C978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27202D6-DF97-46ED-A1C1-C98D1DE614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CD4BC7-9604-402F-B38D-CF7382CF6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8BF533-A206-46E3-BC71-03EB12342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E3A009-684C-407A-9EE9-255662F85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1CC2ADE-E06E-4735-B2D5-405C8273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002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E9C32-4696-48CF-9EAC-BFF121B7E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E84F88-051D-4B33-8B5B-C39DB2157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9B612C-C29C-4A85-8611-03C44760E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037E58-380A-461C-91D6-44651763A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1A2B8A-41CB-4759-BD65-24E53595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3615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BE1C504-5C00-4344-AB2D-559534DC34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79A832F-FDB2-4ED5-8E90-56F1308CF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5D4E74-1CC2-4CE1-B625-547BF882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E422C6-214D-4349-9D92-3E0F732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19FA49-1D1F-4655-BF9B-55EDBE42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2122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7CD63A-5300-49FB-B697-8C95114386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90446"/>
            <a:ext cx="10787741" cy="123924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FE9392-D266-4FDB-BAC6-2662FCFD7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9691"/>
            <a:ext cx="10787742" cy="374727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6E35E7-AD89-4727-87EB-742FB638F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7B7130-BF63-4351-9828-652D5840A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2127B0-D347-4589-BB78-F6BBC42E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994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7CD63A-5300-49FB-B697-8C9511438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6228"/>
            <a:ext cx="10787742" cy="52251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FE9392-D266-4FDB-BAC6-2662FCFD7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8741"/>
            <a:ext cx="10787742" cy="4098222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6E35E7-AD89-4727-87EB-742FB638F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7B7130-BF63-4351-9828-652D5840A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2127B0-D347-4589-BB78-F6BBC42E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500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F2B4DE-845A-4B18-8FB8-2C6E517E3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4184D6-3FB3-4215-95BF-A82B0C6D8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A0FE05-2B64-4ABA-B081-C15356717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C85366-7BEA-42FD-9DA5-119D047B0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6DF7A5-6D62-4B8F-90AD-46C1F0582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53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C3AD2-7E52-4CFD-8575-B232C43D7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FADA55-F071-4C05-B06A-03BB76F50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02A40F-095A-409B-B430-5522E0043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66422D-13E9-426E-A23D-D17849E2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439E91-4E5B-4714-BB12-98D145DD6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2820AB-6906-4925-B8D5-E8907E48C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600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BAA54-973C-4FE9-8C23-4A8DB6A66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36F0F2-3898-4E2B-BA74-980815CA0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5FDF201-2C8C-41A1-9BFB-024755A06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380833C-DAB6-426A-96FF-6DF69AF593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089D6A-1945-47B7-8C2B-DE51C0046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7F7E3C-AE4B-4D18-BFCB-A7C0B1F12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2C5E756-2706-4EF8-A153-165EF60C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B40B5D8-8ABD-4FE3-803E-37334260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60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C9670-2CAE-447D-BB3D-ACEC950E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5FB528-2C33-428A-B735-D85428E65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D188D6-EB68-43F7-A53D-5CA9D3A4D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5407DF-7A8A-414B-A319-4F0CD766F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8916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7354F2-7B10-470A-A71A-85CD3029C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99CC0CA-B9FC-4739-99CF-9C50BC06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5EF41B-A553-465F-8D83-9A817783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5041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17BC4F-4777-4EA0-A121-A990FAFF1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1A7B80-35A8-4874-AC31-3911F06E8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EB4AF8-FEE8-4793-BA79-5E8C67406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B7785C0-11EC-4FDB-8455-DECB7E37F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7B2759-640F-4501-8381-1E9B529C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AFF4E3-CDBE-485D-A031-68B303913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1486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E531B7B-72D7-4F35-94AA-8A8A32783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B36840-8C91-4260-8AA4-A4614894F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192AC2-CD26-4ED3-B904-B2D35A8C63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28.01.2020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3A1611-47F4-4EEE-B9DF-C3DF42B4A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D94624-F4DE-491B-99D3-6090A23BF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093AF-9420-4CF4-B5C8-654F73963375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8" descr="Uni-Ol-Folie">
            <a:extLst>
              <a:ext uri="{FF2B5EF4-FFF2-40B4-BE49-F238E27FC236}">
                <a16:creationId xmlns:a16="http://schemas.microsoft.com/office/drawing/2014/main" id="{DA0822A9-E22E-40E1-BAC4-800AD882B1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92"/>
          <a:stretch/>
        </p:blipFill>
        <p:spPr bwMode="auto">
          <a:xfrm>
            <a:off x="-1" y="10"/>
            <a:ext cx="12192001" cy="390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68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5.jpg"/><Relationship Id="rId4" Type="http://schemas.openxmlformats.org/officeDocument/2006/relationships/diagramLayout" Target="../diagrams/layout2.xml"/><Relationship Id="rId9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5.jpg"/><Relationship Id="rId7" Type="http://schemas.openxmlformats.org/officeDocument/2006/relationships/diagramColors" Target="../diagrams/colors3.xml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3.jpg"/><Relationship Id="rId5" Type="http://schemas.openxmlformats.org/officeDocument/2006/relationships/diagramLayout" Target="../diagrams/layout3.xml"/><Relationship Id="rId10" Type="http://schemas.openxmlformats.org/officeDocument/2006/relationships/image" Target="../media/image17.jpg"/><Relationship Id="rId4" Type="http://schemas.openxmlformats.org/officeDocument/2006/relationships/diagramData" Target="../diagrams/data3.xml"/><Relationship Id="rId9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9.jpg"/><Relationship Id="rId4" Type="http://schemas.openxmlformats.org/officeDocument/2006/relationships/diagramLayout" Target="../diagrams/layout4.xml"/><Relationship Id="rId9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12.jpg"/><Relationship Id="rId4" Type="http://schemas.openxmlformats.org/officeDocument/2006/relationships/image" Target="../media/image21.png"/><Relationship Id="rId9" Type="http://schemas.microsoft.com/office/2007/relationships/diagramDrawing" Target="../diagrams/drawing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3.jpg"/><Relationship Id="rId4" Type="http://schemas.openxmlformats.org/officeDocument/2006/relationships/diagramLayout" Target="../diagrams/layout6.xml"/><Relationship Id="rId9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4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g"/><Relationship Id="rId4" Type="http://schemas.openxmlformats.org/officeDocument/2006/relationships/image" Target="../media/image43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B26D46-6CFE-42CE-84E7-C0A990110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de-DE"/>
              <a:t>Restoration of Damaged Images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11E0C1-4689-4B71-985E-C4999C9CC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EE3BBDE-3D24-493F-9255-ED1C360C2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BBE315-AEC9-482F-AA59-B3B2083FF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1</a:t>
            </a:fld>
            <a:endParaRPr lang="de-DE"/>
          </a:p>
        </p:txBody>
      </p:sp>
      <p:pic>
        <p:nvPicPr>
          <p:cNvPr id="10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69EA484-34FE-4250-803E-444C8E471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783" y="2778125"/>
            <a:ext cx="2669177" cy="308336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6762A25-3768-4058-AEA5-344221D9A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87" y="2778125"/>
            <a:ext cx="2643535" cy="30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26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67D6D4-ACDD-440E-8512-BFFBA8E97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487365-6154-49F8-A748-59A4BB79C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841E90-86A5-4E90-8EE1-D7FBE4FE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10</a:t>
            </a:fld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1FE947-8D9C-4881-8AD7-FA38D2F58162}"/>
              </a:ext>
            </a:extLst>
          </p:cNvPr>
          <p:cNvSpPr txBox="1"/>
          <p:nvPr/>
        </p:nvSpPr>
        <p:spPr>
          <a:xfrm>
            <a:off x="8379193" y="1769030"/>
            <a:ext cx="334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98FAA97-1943-4176-9849-DD136CD24B9B}"/>
              </a:ext>
            </a:extLst>
          </p:cNvPr>
          <p:cNvSpPr txBox="1"/>
          <p:nvPr/>
        </p:nvSpPr>
        <p:spPr>
          <a:xfrm>
            <a:off x="4467224" y="1769030"/>
            <a:ext cx="334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Adaptive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20" name="Additionszeichen 19">
            <a:extLst>
              <a:ext uri="{FF2B5EF4-FFF2-40B4-BE49-F238E27FC236}">
                <a16:creationId xmlns:a16="http://schemas.microsoft.com/office/drawing/2014/main" id="{CE46B422-29F5-45CC-9562-C4654B54E423}"/>
              </a:ext>
            </a:extLst>
          </p:cNvPr>
          <p:cNvSpPr/>
          <p:nvPr/>
        </p:nvSpPr>
        <p:spPr>
          <a:xfrm>
            <a:off x="5892800" y="1055885"/>
            <a:ext cx="670560" cy="670560"/>
          </a:xfrm>
          <a:prstGeom prst="mathPlus">
            <a:avLst/>
          </a:prstGeom>
          <a:solidFill>
            <a:srgbClr val="7DFF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Multiplikationszeichen 20">
            <a:extLst>
              <a:ext uri="{FF2B5EF4-FFF2-40B4-BE49-F238E27FC236}">
                <a16:creationId xmlns:a16="http://schemas.microsoft.com/office/drawing/2014/main" id="{D473B128-AB58-465D-873E-6047D09285D8}"/>
              </a:ext>
            </a:extLst>
          </p:cNvPr>
          <p:cNvSpPr/>
          <p:nvPr/>
        </p:nvSpPr>
        <p:spPr>
          <a:xfrm>
            <a:off x="9646920" y="1055885"/>
            <a:ext cx="670560" cy="670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Natur, Wasser, Regen, schwarz enthält.&#10;&#10;Automatisch generierte Beschreibung">
            <a:extLst>
              <a:ext uri="{FF2B5EF4-FFF2-40B4-BE49-F238E27FC236}">
                <a16:creationId xmlns:a16="http://schemas.microsoft.com/office/drawing/2014/main" id="{324366BC-0274-4949-8B4E-7EBE13754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46" y="2138362"/>
            <a:ext cx="3330426" cy="3838573"/>
          </a:xfrm>
          <a:prstGeom prst="rect">
            <a:avLst/>
          </a:prstGeom>
        </p:spPr>
      </p:pic>
      <p:pic>
        <p:nvPicPr>
          <p:cNvPr id="9" name="Grafik 8" descr="Ein Bild, das Foto, Feuerwerk, sitzend, Wasser enthält.&#10;&#10;Automatisch generierte Beschreibung">
            <a:extLst>
              <a:ext uri="{FF2B5EF4-FFF2-40B4-BE49-F238E27FC236}">
                <a16:creationId xmlns:a16="http://schemas.microsoft.com/office/drawing/2014/main" id="{FA308C9A-1F59-4391-BB74-9B786B1AD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714" y="2138360"/>
            <a:ext cx="3330427" cy="3838575"/>
          </a:xfrm>
          <a:prstGeom prst="rect">
            <a:avLst/>
          </a:prstGeom>
        </p:spPr>
      </p:pic>
      <p:pic>
        <p:nvPicPr>
          <p:cNvPr id="11" name="Grafik 10" descr="Ein Bild, das Person, Foto, Frau, Mann enthält.&#10;&#10;Automatisch generierte Beschreibung">
            <a:extLst>
              <a:ext uri="{FF2B5EF4-FFF2-40B4-BE49-F238E27FC236}">
                <a16:creationId xmlns:a16="http://schemas.microsoft.com/office/drawing/2014/main" id="{AE9BE6CA-F6E5-4B30-A8B3-780389B11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98" y="2138362"/>
            <a:ext cx="3330427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4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3BFE48-1FF4-4BA6-BD44-7638378FF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66856A-46EB-4867-8FAE-408B1481F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2762EC-656F-4ED8-8DF5-2B3F46C2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11</a:t>
            </a:fld>
            <a:endParaRPr lang="de-DE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B13F0E0-CC05-E645-BDDD-FBFD1EF996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5529025"/>
              </p:ext>
            </p:extLst>
          </p:nvPr>
        </p:nvGraphicFramePr>
        <p:xfrm>
          <a:off x="0" y="5991224"/>
          <a:ext cx="12192000" cy="365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feld 15">
            <a:extLst>
              <a:ext uri="{FF2B5EF4-FFF2-40B4-BE49-F238E27FC236}">
                <a16:creationId xmlns:a16="http://schemas.microsoft.com/office/drawing/2014/main" id="{2A0CB960-FCA4-43B2-9A37-24D6371670D0}"/>
              </a:ext>
            </a:extLst>
          </p:cNvPr>
          <p:cNvSpPr txBox="1"/>
          <p:nvPr/>
        </p:nvSpPr>
        <p:spPr>
          <a:xfrm>
            <a:off x="4653259" y="1754142"/>
            <a:ext cx="334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Mit Blur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9F17335-91C9-4B58-A065-D3C15A805830}"/>
              </a:ext>
            </a:extLst>
          </p:cNvPr>
          <p:cNvSpPr txBox="1"/>
          <p:nvPr/>
        </p:nvSpPr>
        <p:spPr>
          <a:xfrm>
            <a:off x="8501963" y="1783473"/>
            <a:ext cx="334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Ohne Blur</a:t>
            </a:r>
          </a:p>
        </p:txBody>
      </p:sp>
      <p:sp>
        <p:nvSpPr>
          <p:cNvPr id="18" name="Additionszeichen 17">
            <a:extLst>
              <a:ext uri="{FF2B5EF4-FFF2-40B4-BE49-F238E27FC236}">
                <a16:creationId xmlns:a16="http://schemas.microsoft.com/office/drawing/2014/main" id="{457849EA-189C-4EE4-8B11-1FA208303AB2}"/>
              </a:ext>
            </a:extLst>
          </p:cNvPr>
          <p:cNvSpPr/>
          <p:nvPr/>
        </p:nvSpPr>
        <p:spPr>
          <a:xfrm>
            <a:off x="5988714" y="1112913"/>
            <a:ext cx="670560" cy="670560"/>
          </a:xfrm>
          <a:prstGeom prst="mathPlus">
            <a:avLst/>
          </a:prstGeom>
          <a:solidFill>
            <a:srgbClr val="7DFF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Multiplikationszeichen 18">
            <a:extLst>
              <a:ext uri="{FF2B5EF4-FFF2-40B4-BE49-F238E27FC236}">
                <a16:creationId xmlns:a16="http://schemas.microsoft.com/office/drawing/2014/main" id="{0E6B6F00-B26B-4ABB-AE73-C8038027F09D}"/>
              </a:ext>
            </a:extLst>
          </p:cNvPr>
          <p:cNvSpPr/>
          <p:nvPr/>
        </p:nvSpPr>
        <p:spPr>
          <a:xfrm>
            <a:off x="9859674" y="1112913"/>
            <a:ext cx="670560" cy="670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Foto, Person, Regenschirm, haltend enthält.&#10;&#10;Automatisch generierte Beschreibung">
            <a:extLst>
              <a:ext uri="{FF2B5EF4-FFF2-40B4-BE49-F238E27FC236}">
                <a16:creationId xmlns:a16="http://schemas.microsoft.com/office/drawing/2014/main" id="{0BA4737F-6601-45D6-90C4-F3E2B2FA0E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55" y="2247359"/>
            <a:ext cx="3341470" cy="3554756"/>
          </a:xfrm>
          <a:prstGeom prst="rect">
            <a:avLst/>
          </a:prstGeom>
        </p:spPr>
      </p:pic>
      <p:pic>
        <p:nvPicPr>
          <p:cNvPr id="12" name="Grafik 11" descr="Ein Bild, das Spinnennetz, Objekt, Natur, Regen enthält.&#10;&#10;Automatisch generierte Beschreibung">
            <a:extLst>
              <a:ext uri="{FF2B5EF4-FFF2-40B4-BE49-F238E27FC236}">
                <a16:creationId xmlns:a16="http://schemas.microsoft.com/office/drawing/2014/main" id="{63845A6D-1E20-4ADD-806B-23BD731A81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259" y="2247359"/>
            <a:ext cx="3341471" cy="3554756"/>
          </a:xfrm>
          <a:prstGeom prst="rect">
            <a:avLst/>
          </a:prstGeom>
        </p:spPr>
      </p:pic>
      <p:pic>
        <p:nvPicPr>
          <p:cNvPr id="14" name="Grafik 13" descr="Ein Bild, das Spinnennetz, Objekt, Regen enthält.&#10;&#10;Automatisch generierte Beschreibung">
            <a:extLst>
              <a:ext uri="{FF2B5EF4-FFF2-40B4-BE49-F238E27FC236}">
                <a16:creationId xmlns:a16="http://schemas.microsoft.com/office/drawing/2014/main" id="{23BDB474-F14D-4026-A88B-6815C7437A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964" y="2247359"/>
            <a:ext cx="3341471" cy="35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92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 descr="Ein Bild, das Spinnennetz, Objekt, Regen enthält.&#10;&#10;Automatisch generierte Beschreibung">
            <a:extLst>
              <a:ext uri="{FF2B5EF4-FFF2-40B4-BE49-F238E27FC236}">
                <a16:creationId xmlns:a16="http://schemas.microsoft.com/office/drawing/2014/main" id="{6F3ADD1A-AF82-4B7E-8D09-69297D6CE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2253905"/>
            <a:ext cx="3341471" cy="355475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67D6D4-ACDD-440E-8512-BFFBA8E97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487365-6154-49F8-A748-59A4BB79C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841E90-86A5-4E90-8EE1-D7FBE4FE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12</a:t>
            </a:fld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55B0FD5-2BCC-4E6A-BCBA-BD22C602E85D}"/>
              </a:ext>
            </a:extLst>
          </p:cNvPr>
          <p:cNvSpPr txBox="1"/>
          <p:nvPr/>
        </p:nvSpPr>
        <p:spPr>
          <a:xfrm>
            <a:off x="4662108" y="1743392"/>
            <a:ext cx="334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Mit Erosion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52D6539-1342-473A-9569-D4D259942BB0}"/>
              </a:ext>
            </a:extLst>
          </p:cNvPr>
          <p:cNvSpPr txBox="1"/>
          <p:nvPr/>
        </p:nvSpPr>
        <p:spPr>
          <a:xfrm>
            <a:off x="8496300" y="1743392"/>
            <a:ext cx="334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Ohne Erosion</a:t>
            </a:r>
          </a:p>
        </p:txBody>
      </p:sp>
      <p:graphicFrame>
        <p:nvGraphicFramePr>
          <p:cNvPr id="23" name="Diagram 9">
            <a:extLst>
              <a:ext uri="{FF2B5EF4-FFF2-40B4-BE49-F238E27FC236}">
                <a16:creationId xmlns:a16="http://schemas.microsoft.com/office/drawing/2014/main" id="{B95D1281-9118-40A6-A872-6C7BF0313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9963617"/>
              </p:ext>
            </p:extLst>
          </p:nvPr>
        </p:nvGraphicFramePr>
        <p:xfrm>
          <a:off x="0" y="5991224"/>
          <a:ext cx="12192000" cy="365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Grafik 2" descr="Ein Bild, das Spinnennetz, Objekt, Natur, Regen enthält.&#10;&#10;Automatisch generierte Beschreibung">
            <a:extLst>
              <a:ext uri="{FF2B5EF4-FFF2-40B4-BE49-F238E27FC236}">
                <a16:creationId xmlns:a16="http://schemas.microsoft.com/office/drawing/2014/main" id="{D9DA3FC8-8F34-44C3-8A20-6DD69D393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00" y="2234854"/>
            <a:ext cx="3341472" cy="3554757"/>
          </a:xfrm>
          <a:prstGeom prst="rect">
            <a:avLst/>
          </a:prstGeom>
        </p:spPr>
      </p:pic>
      <p:pic>
        <p:nvPicPr>
          <p:cNvPr id="11" name="Grafik 10" descr="Ein Bild, das Natur, Regen, Foto, schwarz enthält.&#10;&#10;Automatisch generierte Beschreibung">
            <a:extLst>
              <a:ext uri="{FF2B5EF4-FFF2-40B4-BE49-F238E27FC236}">
                <a16:creationId xmlns:a16="http://schemas.microsoft.com/office/drawing/2014/main" id="{EF241B33-CA4E-4CBE-B4A8-594359DE08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08" y="2247359"/>
            <a:ext cx="3341471" cy="3554757"/>
          </a:xfrm>
          <a:prstGeom prst="rect">
            <a:avLst/>
          </a:prstGeom>
        </p:spPr>
      </p:pic>
      <p:pic>
        <p:nvPicPr>
          <p:cNvPr id="21" name="Grafik 20" descr="Ein Bild, das Foto, Person, Regenschirm, haltend enthält.&#10;&#10;Automatisch generierte Beschreibung">
            <a:extLst>
              <a:ext uri="{FF2B5EF4-FFF2-40B4-BE49-F238E27FC236}">
                <a16:creationId xmlns:a16="http://schemas.microsoft.com/office/drawing/2014/main" id="{4B4266D4-D520-45D1-9B47-CC83C6CAE4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54" y="2247358"/>
            <a:ext cx="3341471" cy="3554757"/>
          </a:xfrm>
          <a:prstGeom prst="rect">
            <a:avLst/>
          </a:prstGeom>
        </p:spPr>
      </p:pic>
      <p:pic>
        <p:nvPicPr>
          <p:cNvPr id="26" name="Grafik 25" descr="Ein Bild, das Spinnennetz, Objekt, Natur, Regen enthält.&#10;&#10;Automatisch generierte Beschreibung">
            <a:extLst>
              <a:ext uri="{FF2B5EF4-FFF2-40B4-BE49-F238E27FC236}">
                <a16:creationId xmlns:a16="http://schemas.microsoft.com/office/drawing/2014/main" id="{FA78DBFC-214E-49F0-A136-2FFA3B9EFE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259" y="2247359"/>
            <a:ext cx="3341471" cy="3554756"/>
          </a:xfrm>
          <a:prstGeom prst="rect">
            <a:avLst/>
          </a:prstGeom>
        </p:spPr>
      </p:pic>
      <p:sp>
        <p:nvSpPr>
          <p:cNvPr id="28" name="Additionszeichen 27">
            <a:extLst>
              <a:ext uri="{FF2B5EF4-FFF2-40B4-BE49-F238E27FC236}">
                <a16:creationId xmlns:a16="http://schemas.microsoft.com/office/drawing/2014/main" id="{7EBCFAE7-8DB2-48D9-A9DE-C6713D3C7673}"/>
              </a:ext>
            </a:extLst>
          </p:cNvPr>
          <p:cNvSpPr/>
          <p:nvPr/>
        </p:nvSpPr>
        <p:spPr>
          <a:xfrm>
            <a:off x="5988714" y="1112913"/>
            <a:ext cx="670560" cy="670560"/>
          </a:xfrm>
          <a:prstGeom prst="mathPlus">
            <a:avLst/>
          </a:prstGeom>
          <a:solidFill>
            <a:srgbClr val="7DFF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Multiplikationszeichen 28">
            <a:extLst>
              <a:ext uri="{FF2B5EF4-FFF2-40B4-BE49-F238E27FC236}">
                <a16:creationId xmlns:a16="http://schemas.microsoft.com/office/drawing/2014/main" id="{DEC0A58B-382D-49E7-B21D-7838DF5E5E4F}"/>
              </a:ext>
            </a:extLst>
          </p:cNvPr>
          <p:cNvSpPr/>
          <p:nvPr/>
        </p:nvSpPr>
        <p:spPr>
          <a:xfrm>
            <a:off x="9859674" y="1112913"/>
            <a:ext cx="670560" cy="670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32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67D6D4-ACDD-440E-8512-BFFBA8E97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487365-6154-49F8-A748-59A4BB79C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841E90-86A5-4E90-8EE1-D7FBE4FE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13</a:t>
            </a:fld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55B0FD5-2BCC-4E6A-BCBA-BD22C602E85D}"/>
              </a:ext>
            </a:extLst>
          </p:cNvPr>
          <p:cNvSpPr txBox="1"/>
          <p:nvPr/>
        </p:nvSpPr>
        <p:spPr>
          <a:xfrm>
            <a:off x="4468699" y="1671905"/>
            <a:ext cx="352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Mit Dilation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52D6539-1342-473A-9569-D4D259942BB0}"/>
              </a:ext>
            </a:extLst>
          </p:cNvPr>
          <p:cNvSpPr txBox="1"/>
          <p:nvPr/>
        </p:nvSpPr>
        <p:spPr>
          <a:xfrm>
            <a:off x="8407466" y="1649034"/>
            <a:ext cx="350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Ohne Dilation</a:t>
            </a:r>
          </a:p>
        </p:txBody>
      </p:sp>
      <p:graphicFrame>
        <p:nvGraphicFramePr>
          <p:cNvPr id="16" name="Diagram 9">
            <a:extLst>
              <a:ext uri="{FF2B5EF4-FFF2-40B4-BE49-F238E27FC236}">
                <a16:creationId xmlns:a16="http://schemas.microsoft.com/office/drawing/2014/main" id="{0B7B3A3C-287B-497C-8D24-F5B7A2758F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3573724"/>
              </p:ext>
            </p:extLst>
          </p:nvPr>
        </p:nvGraphicFramePr>
        <p:xfrm>
          <a:off x="0" y="5991224"/>
          <a:ext cx="12192000" cy="365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Additionszeichen 16">
            <a:extLst>
              <a:ext uri="{FF2B5EF4-FFF2-40B4-BE49-F238E27FC236}">
                <a16:creationId xmlns:a16="http://schemas.microsoft.com/office/drawing/2014/main" id="{46A13F93-DC56-414B-9E2A-B08A7ACF5668}"/>
              </a:ext>
            </a:extLst>
          </p:cNvPr>
          <p:cNvSpPr/>
          <p:nvPr/>
        </p:nvSpPr>
        <p:spPr>
          <a:xfrm>
            <a:off x="5892800" y="1084460"/>
            <a:ext cx="670560" cy="670560"/>
          </a:xfrm>
          <a:prstGeom prst="mathPlus">
            <a:avLst/>
          </a:prstGeom>
          <a:solidFill>
            <a:srgbClr val="7DFF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Multiplikationszeichen 20">
            <a:extLst>
              <a:ext uri="{FF2B5EF4-FFF2-40B4-BE49-F238E27FC236}">
                <a16:creationId xmlns:a16="http://schemas.microsoft.com/office/drawing/2014/main" id="{F8EB6ED1-BEAA-49AE-BB1A-FB9379AF3CC8}"/>
              </a:ext>
            </a:extLst>
          </p:cNvPr>
          <p:cNvSpPr/>
          <p:nvPr/>
        </p:nvSpPr>
        <p:spPr>
          <a:xfrm>
            <a:off x="9646920" y="1055885"/>
            <a:ext cx="670560" cy="670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Person, Foto, Frau, Mann enthält.&#10;&#10;Automatisch generierte Beschreibung">
            <a:extLst>
              <a:ext uri="{FF2B5EF4-FFF2-40B4-BE49-F238E27FC236}">
                <a16:creationId xmlns:a16="http://schemas.microsoft.com/office/drawing/2014/main" id="{D41B67CB-C4A9-486F-87EE-512758B417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49" y="2037416"/>
            <a:ext cx="3338691" cy="3848100"/>
          </a:xfrm>
          <a:prstGeom prst="rect">
            <a:avLst/>
          </a:prstGeom>
        </p:spPr>
      </p:pic>
      <p:pic>
        <p:nvPicPr>
          <p:cNvPr id="9" name="Grafik 8" descr="Ein Bild, das sitzend, Tisch, Foto, Regen enthält.&#10;&#10;Automatisch generierte Beschreibung">
            <a:extLst>
              <a:ext uri="{FF2B5EF4-FFF2-40B4-BE49-F238E27FC236}">
                <a16:creationId xmlns:a16="http://schemas.microsoft.com/office/drawing/2014/main" id="{7D6FDD50-6EB7-4B93-B8AA-4F80A508E0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32" y="2039134"/>
            <a:ext cx="3338951" cy="3848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241C441-2301-449A-80A9-EDEBD7E957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382" y="2043589"/>
            <a:ext cx="3338692" cy="384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40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67D6D4-ACDD-440E-8512-BFFBA8E97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487365-6154-49F8-A748-59A4BB79C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841E90-86A5-4E90-8EE1-D7FBE4FE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14</a:t>
            </a:fld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55B0FD5-2BCC-4E6A-BCBA-BD22C602E85D}"/>
              </a:ext>
            </a:extLst>
          </p:cNvPr>
          <p:cNvSpPr txBox="1"/>
          <p:nvPr/>
        </p:nvSpPr>
        <p:spPr>
          <a:xfrm>
            <a:off x="4485134" y="1651516"/>
            <a:ext cx="334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Mit </a:t>
            </a:r>
            <a:r>
              <a:rPr lang="de-DE" dirty="0" err="1"/>
              <a:t>Gaussian</a:t>
            </a:r>
            <a:r>
              <a:rPr lang="de-DE" dirty="0"/>
              <a:t> Blur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52D6539-1342-473A-9569-D4D259942BB0}"/>
              </a:ext>
            </a:extLst>
          </p:cNvPr>
          <p:cNvSpPr txBox="1"/>
          <p:nvPr/>
        </p:nvSpPr>
        <p:spPr>
          <a:xfrm>
            <a:off x="8348213" y="1651516"/>
            <a:ext cx="334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Ohne </a:t>
            </a:r>
            <a:r>
              <a:rPr lang="de-DE" dirty="0" err="1"/>
              <a:t>Gaussian</a:t>
            </a:r>
            <a:r>
              <a:rPr lang="de-DE" dirty="0"/>
              <a:t> Blur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015CD91-A395-43A3-8DDE-D33F5A583B6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11770" y="2027591"/>
            <a:ext cx="3337200" cy="38484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CC7E0E6-1F34-4304-8374-EBFE1022E15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84655" y="2059134"/>
            <a:ext cx="3337200" cy="3848100"/>
          </a:xfrm>
          <a:prstGeom prst="rect">
            <a:avLst/>
          </a:prstGeom>
        </p:spPr>
      </p:pic>
      <p:graphicFrame>
        <p:nvGraphicFramePr>
          <p:cNvPr id="12" name="Diagram 9">
            <a:extLst>
              <a:ext uri="{FF2B5EF4-FFF2-40B4-BE49-F238E27FC236}">
                <a16:creationId xmlns:a16="http://schemas.microsoft.com/office/drawing/2014/main" id="{58FBBC1A-1D00-458C-A331-DF1DE868B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385016"/>
              </p:ext>
            </p:extLst>
          </p:nvPr>
        </p:nvGraphicFramePr>
        <p:xfrm>
          <a:off x="0" y="5991224"/>
          <a:ext cx="12192000" cy="365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6" name="Additionszeichen 15">
            <a:extLst>
              <a:ext uri="{FF2B5EF4-FFF2-40B4-BE49-F238E27FC236}">
                <a16:creationId xmlns:a16="http://schemas.microsoft.com/office/drawing/2014/main" id="{B5A1C61C-1DDC-45F7-BA1B-07A7993AC017}"/>
              </a:ext>
            </a:extLst>
          </p:cNvPr>
          <p:cNvSpPr/>
          <p:nvPr/>
        </p:nvSpPr>
        <p:spPr>
          <a:xfrm>
            <a:off x="5892800" y="1084460"/>
            <a:ext cx="670560" cy="670560"/>
          </a:xfrm>
          <a:prstGeom prst="mathPlus">
            <a:avLst/>
          </a:prstGeom>
          <a:solidFill>
            <a:srgbClr val="7DFF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Multiplikationszeichen 16">
            <a:extLst>
              <a:ext uri="{FF2B5EF4-FFF2-40B4-BE49-F238E27FC236}">
                <a16:creationId xmlns:a16="http://schemas.microsoft.com/office/drawing/2014/main" id="{8B76225C-0962-4857-A7FA-640B1253910F}"/>
              </a:ext>
            </a:extLst>
          </p:cNvPr>
          <p:cNvSpPr/>
          <p:nvPr/>
        </p:nvSpPr>
        <p:spPr>
          <a:xfrm>
            <a:off x="9646920" y="1055885"/>
            <a:ext cx="670560" cy="670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Ein Bild, das Person, Foto, Frau, Mann enthält.&#10;&#10;Automatisch generierte Beschreibung">
            <a:extLst>
              <a:ext uri="{FF2B5EF4-FFF2-40B4-BE49-F238E27FC236}">
                <a16:creationId xmlns:a16="http://schemas.microsoft.com/office/drawing/2014/main" id="{2EAECD41-73F3-4A89-891E-F28FDE221D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49" y="2037416"/>
            <a:ext cx="3338691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36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67D6D4-ACDD-440E-8512-BFFBA8E97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487365-6154-49F8-A748-59A4BB79C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841E90-86A5-4E90-8EE1-D7FBE4FE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15</a:t>
            </a:fld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55B0FD5-2BCC-4E6A-BCBA-BD22C602E85D}"/>
              </a:ext>
            </a:extLst>
          </p:cNvPr>
          <p:cNvSpPr txBox="1"/>
          <p:nvPr/>
        </p:nvSpPr>
        <p:spPr>
          <a:xfrm>
            <a:off x="4485134" y="1651516"/>
            <a:ext cx="334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Mit Face </a:t>
            </a:r>
            <a:r>
              <a:rPr lang="de-DE" dirty="0" err="1"/>
              <a:t>recognition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52D6539-1342-473A-9569-D4D259942BB0}"/>
              </a:ext>
            </a:extLst>
          </p:cNvPr>
          <p:cNvSpPr txBox="1"/>
          <p:nvPr/>
        </p:nvSpPr>
        <p:spPr>
          <a:xfrm>
            <a:off x="8348213" y="1651516"/>
            <a:ext cx="334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Ohne Face </a:t>
            </a:r>
            <a:r>
              <a:rPr lang="de-DE" dirty="0" err="1"/>
              <a:t>recognition</a:t>
            </a:r>
            <a:endParaRPr lang="de-DE" dirty="0"/>
          </a:p>
        </p:txBody>
      </p:sp>
      <p:graphicFrame>
        <p:nvGraphicFramePr>
          <p:cNvPr id="12" name="Diagram 9">
            <a:extLst>
              <a:ext uri="{FF2B5EF4-FFF2-40B4-BE49-F238E27FC236}">
                <a16:creationId xmlns:a16="http://schemas.microsoft.com/office/drawing/2014/main" id="{62AFDEEB-7B39-4974-BAEB-18816D504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2294170"/>
              </p:ext>
            </p:extLst>
          </p:nvPr>
        </p:nvGraphicFramePr>
        <p:xfrm>
          <a:off x="0" y="5991224"/>
          <a:ext cx="12192000" cy="365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Additionszeichen 12">
            <a:extLst>
              <a:ext uri="{FF2B5EF4-FFF2-40B4-BE49-F238E27FC236}">
                <a16:creationId xmlns:a16="http://schemas.microsoft.com/office/drawing/2014/main" id="{B2A695EB-5408-4B10-AC2F-0DC0611F77DB}"/>
              </a:ext>
            </a:extLst>
          </p:cNvPr>
          <p:cNvSpPr/>
          <p:nvPr/>
        </p:nvSpPr>
        <p:spPr>
          <a:xfrm>
            <a:off x="5892800" y="1084460"/>
            <a:ext cx="670560" cy="670560"/>
          </a:xfrm>
          <a:prstGeom prst="mathPlus">
            <a:avLst/>
          </a:prstGeom>
          <a:solidFill>
            <a:srgbClr val="7DFF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Multiplikationszeichen 15">
            <a:extLst>
              <a:ext uri="{FF2B5EF4-FFF2-40B4-BE49-F238E27FC236}">
                <a16:creationId xmlns:a16="http://schemas.microsoft.com/office/drawing/2014/main" id="{17598087-7B20-4B7A-BF8F-52DD29B5350F}"/>
              </a:ext>
            </a:extLst>
          </p:cNvPr>
          <p:cNvSpPr/>
          <p:nvPr/>
        </p:nvSpPr>
        <p:spPr>
          <a:xfrm>
            <a:off x="9646920" y="1055885"/>
            <a:ext cx="670560" cy="670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Foto, stehend, weiß enthält.&#10;&#10;Automatisch generierte Beschreibung">
            <a:extLst>
              <a:ext uri="{FF2B5EF4-FFF2-40B4-BE49-F238E27FC236}">
                <a16:creationId xmlns:a16="http://schemas.microsoft.com/office/drawing/2014/main" id="{3ED0B4D1-413B-43F7-AD9A-2813E4B37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366" y="2247357"/>
            <a:ext cx="3341472" cy="3554757"/>
          </a:xfrm>
          <a:prstGeom prst="rect">
            <a:avLst/>
          </a:prstGeom>
        </p:spPr>
      </p:pic>
      <p:pic>
        <p:nvPicPr>
          <p:cNvPr id="10" name="Grafik 9" descr="Ein Bild, das Foto, schwarz, weiß, stehend enthält.&#10;&#10;Automatisch generierte Beschreibung">
            <a:extLst>
              <a:ext uri="{FF2B5EF4-FFF2-40B4-BE49-F238E27FC236}">
                <a16:creationId xmlns:a16="http://schemas.microsoft.com/office/drawing/2014/main" id="{3B278483-3985-43CE-9C20-300FE39ECE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447" y="2247358"/>
            <a:ext cx="3341472" cy="3554757"/>
          </a:xfrm>
          <a:prstGeom prst="rect">
            <a:avLst/>
          </a:prstGeom>
        </p:spPr>
      </p:pic>
      <p:pic>
        <p:nvPicPr>
          <p:cNvPr id="17" name="Grafik 16" descr="Ein Bild, das Foto, Person, Regenschirm, haltend enthält.&#10;&#10;Automatisch generierte Beschreibung">
            <a:extLst>
              <a:ext uri="{FF2B5EF4-FFF2-40B4-BE49-F238E27FC236}">
                <a16:creationId xmlns:a16="http://schemas.microsoft.com/office/drawing/2014/main" id="{ABFFBFD2-28A6-4AB4-803E-DC0986A88F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54" y="2247358"/>
            <a:ext cx="3341471" cy="355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86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E906D-29B4-4AC0-9F78-B24946D50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8C40D2-5075-443D-8646-74F6C192C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Eine zentrale Methode</a:t>
            </a:r>
          </a:p>
          <a:p>
            <a:r>
              <a:rPr lang="de-DE" dirty="0"/>
              <a:t>Unterschiedliche Parameter pro Bild</a:t>
            </a:r>
          </a:p>
          <a:p>
            <a:r>
              <a:rPr lang="de-DE" dirty="0"/>
              <a:t>Entscheidung wie stark das Bild bearbeitet werden darf</a:t>
            </a:r>
          </a:p>
          <a:p>
            <a:pPr lvl="1"/>
            <a:r>
              <a:rPr lang="de-DE" dirty="0"/>
              <a:t>Anhand von Adaptive Threshold</a:t>
            </a:r>
          </a:p>
          <a:p>
            <a:pPr lvl="1"/>
            <a:r>
              <a:rPr lang="de-DE" dirty="0"/>
              <a:t>Relative Anzahl von weißen Pixeln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Hohe Anzahl = wenig Bearbeitung, da Bild geschädigt wird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F07F47-DC14-43DE-BD8B-5D670AB3F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2C8F2B-E575-409E-BF34-4326BF5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A22880-F14B-4CF6-A651-E0C6C42F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0088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21F9D-2B50-43AA-8E39-94AD36700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Ergebnis 1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67D6D4-ACDD-440E-8512-BFFBA8E97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487365-6154-49F8-A748-59A4BB79C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841E90-86A5-4E90-8EE1-D7FBE4FE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17</a:t>
            </a:fld>
            <a:endParaRPr lang="de-DE"/>
          </a:p>
        </p:txBody>
      </p:sp>
      <p:sp>
        <p:nvSpPr>
          <p:cNvPr id="10" name="Additionszeichen 9">
            <a:extLst>
              <a:ext uri="{FF2B5EF4-FFF2-40B4-BE49-F238E27FC236}">
                <a16:creationId xmlns:a16="http://schemas.microsoft.com/office/drawing/2014/main" id="{121FFB77-3A93-409A-8DDE-AFEBEC1F7662}"/>
              </a:ext>
            </a:extLst>
          </p:cNvPr>
          <p:cNvSpPr/>
          <p:nvPr/>
        </p:nvSpPr>
        <p:spPr>
          <a:xfrm>
            <a:off x="4100668" y="3686175"/>
            <a:ext cx="588237" cy="644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leich 10">
            <a:extLst>
              <a:ext uri="{FF2B5EF4-FFF2-40B4-BE49-F238E27FC236}">
                <a16:creationId xmlns:a16="http://schemas.microsoft.com/office/drawing/2014/main" id="{F021C5A6-AA75-4E02-99D5-89C111C3799C}"/>
              </a:ext>
            </a:extLst>
          </p:cNvPr>
          <p:cNvSpPr/>
          <p:nvPr/>
        </p:nvSpPr>
        <p:spPr>
          <a:xfrm>
            <a:off x="8159358" y="3848052"/>
            <a:ext cx="501159" cy="39291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5E14F-E125-4C4E-A1A8-D43909F30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985" y="2082989"/>
            <a:ext cx="3274615" cy="377424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7A14E59-8C52-4C81-8853-530DF6B9C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767" y="2101118"/>
            <a:ext cx="3243156" cy="373798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C1B3A1B-399C-4096-AED7-1ACE64D15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2189" y="2078740"/>
            <a:ext cx="3281988" cy="378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81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21F9D-2B50-43AA-8E39-94AD36700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Ergebnis 2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67D6D4-ACDD-440E-8512-BFFBA8E97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487365-6154-49F8-A748-59A4BB79C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841E90-86A5-4E90-8EE1-D7FBE4FE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18</a:t>
            </a:fld>
            <a:endParaRPr lang="de-DE"/>
          </a:p>
        </p:txBody>
      </p:sp>
      <p:sp>
        <p:nvSpPr>
          <p:cNvPr id="10" name="Additionszeichen 9">
            <a:extLst>
              <a:ext uri="{FF2B5EF4-FFF2-40B4-BE49-F238E27FC236}">
                <a16:creationId xmlns:a16="http://schemas.microsoft.com/office/drawing/2014/main" id="{121FFB77-3A93-409A-8DDE-AFEBEC1F7662}"/>
              </a:ext>
            </a:extLst>
          </p:cNvPr>
          <p:cNvSpPr/>
          <p:nvPr/>
        </p:nvSpPr>
        <p:spPr>
          <a:xfrm>
            <a:off x="4100668" y="3686175"/>
            <a:ext cx="588237" cy="644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leich 10">
            <a:extLst>
              <a:ext uri="{FF2B5EF4-FFF2-40B4-BE49-F238E27FC236}">
                <a16:creationId xmlns:a16="http://schemas.microsoft.com/office/drawing/2014/main" id="{F021C5A6-AA75-4E02-99D5-89C111C3799C}"/>
              </a:ext>
            </a:extLst>
          </p:cNvPr>
          <p:cNvSpPr/>
          <p:nvPr/>
        </p:nvSpPr>
        <p:spPr>
          <a:xfrm>
            <a:off x="8159358" y="3848052"/>
            <a:ext cx="501159" cy="39291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5E14F-E125-4C4E-A1A8-D43909F30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985" y="2228296"/>
            <a:ext cx="3274615" cy="348363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7A14E59-8C52-4C81-8853-530DF6B9C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767" y="2245029"/>
            <a:ext cx="3243156" cy="345016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C1B3A1B-399C-4096-AED7-1ACE64D15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2189" y="2224374"/>
            <a:ext cx="3281988" cy="349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68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21F9D-2B50-43AA-8E39-94AD36700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Ergebnis 3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67D6D4-ACDD-440E-8512-BFFBA8E97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487365-6154-49F8-A748-59A4BB79C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841E90-86A5-4E90-8EE1-D7FBE4FE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19</a:t>
            </a:fld>
            <a:endParaRPr lang="de-DE"/>
          </a:p>
        </p:txBody>
      </p:sp>
      <p:sp>
        <p:nvSpPr>
          <p:cNvPr id="10" name="Additionszeichen 9">
            <a:extLst>
              <a:ext uri="{FF2B5EF4-FFF2-40B4-BE49-F238E27FC236}">
                <a16:creationId xmlns:a16="http://schemas.microsoft.com/office/drawing/2014/main" id="{121FFB77-3A93-409A-8DDE-AFEBEC1F7662}"/>
              </a:ext>
            </a:extLst>
          </p:cNvPr>
          <p:cNvSpPr/>
          <p:nvPr/>
        </p:nvSpPr>
        <p:spPr>
          <a:xfrm>
            <a:off x="4100668" y="3686175"/>
            <a:ext cx="588237" cy="644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leich 10">
            <a:extLst>
              <a:ext uri="{FF2B5EF4-FFF2-40B4-BE49-F238E27FC236}">
                <a16:creationId xmlns:a16="http://schemas.microsoft.com/office/drawing/2014/main" id="{F021C5A6-AA75-4E02-99D5-89C111C3799C}"/>
              </a:ext>
            </a:extLst>
          </p:cNvPr>
          <p:cNvSpPr/>
          <p:nvPr/>
        </p:nvSpPr>
        <p:spPr>
          <a:xfrm>
            <a:off x="8159358" y="3848052"/>
            <a:ext cx="501159" cy="39291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5E14F-E125-4C4E-A1A8-D43909F30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290" y="2082989"/>
            <a:ext cx="3176004" cy="377424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7A14E59-8C52-4C81-8853-530DF6B9C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6598" y="2101118"/>
            <a:ext cx="3145493" cy="373798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C1B3A1B-399C-4096-AED7-1ACE64D15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1605" y="2078740"/>
            <a:ext cx="3183156" cy="378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47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7C0068-108F-45F0-A4FF-DD2F68DF9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00275"/>
            <a:ext cx="5181600" cy="3976688"/>
          </a:xfrm>
        </p:spPr>
        <p:txBody>
          <a:bodyPr/>
          <a:lstStyle/>
          <a:p>
            <a:r>
              <a:rPr lang="de-DE" dirty="0"/>
              <a:t>Florian Meyer</a:t>
            </a:r>
          </a:p>
          <a:p>
            <a:pPr lvl="1"/>
            <a:r>
              <a:rPr lang="de-DE" dirty="0"/>
              <a:t>M.Sc. Wirtschaftsinformatik</a:t>
            </a:r>
          </a:p>
          <a:p>
            <a:pPr lvl="1"/>
            <a:r>
              <a:rPr lang="de-DE" dirty="0"/>
              <a:t>Drittes Semester</a:t>
            </a:r>
          </a:p>
          <a:p>
            <a:pPr lvl="1"/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F1F6D23-23E3-42D2-B584-80B090FD3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00275"/>
            <a:ext cx="5181600" cy="3976688"/>
          </a:xfrm>
        </p:spPr>
        <p:txBody>
          <a:bodyPr/>
          <a:lstStyle/>
          <a:p>
            <a:r>
              <a:rPr lang="de-DE" dirty="0"/>
              <a:t>Sören </a:t>
            </a:r>
            <a:r>
              <a:rPr lang="de-DE" dirty="0" err="1"/>
              <a:t>Gade</a:t>
            </a:r>
            <a:endParaRPr lang="de-DE" dirty="0"/>
          </a:p>
          <a:p>
            <a:pPr lvl="1"/>
            <a:r>
              <a:rPr lang="de-DE" dirty="0"/>
              <a:t>M.Sc. Wirtschaftsinformatik</a:t>
            </a:r>
          </a:p>
          <a:p>
            <a:pPr lvl="1"/>
            <a:r>
              <a:rPr lang="de-DE" dirty="0"/>
              <a:t>Drittes Semester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A48EF1-3B2B-4BA4-9350-AA2403079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5E7122-6DC4-483D-81F3-F4E62666B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7675FC-7BE1-4E50-8AD6-C7484EF0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2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25FFA20-EA04-4348-B257-8F50F428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929" y="3429000"/>
            <a:ext cx="1764392" cy="262038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101A887-9277-470A-847F-008940217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304" y="3429000"/>
            <a:ext cx="1764392" cy="2620384"/>
          </a:xfrm>
          <a:prstGeom prst="rect">
            <a:avLst/>
          </a:prstGeom>
        </p:spPr>
      </p:pic>
      <p:sp>
        <p:nvSpPr>
          <p:cNvPr id="13" name="Titel 10">
            <a:extLst>
              <a:ext uri="{FF2B5EF4-FFF2-40B4-BE49-F238E27FC236}">
                <a16:creationId xmlns:a16="http://schemas.microsoft.com/office/drawing/2014/main" id="{3D3966D3-2170-A249-BCB2-B61AB0BB29CA}"/>
              </a:ext>
            </a:extLst>
          </p:cNvPr>
          <p:cNvSpPr txBox="1">
            <a:spLocks/>
          </p:cNvSpPr>
          <p:nvPr/>
        </p:nvSpPr>
        <p:spPr>
          <a:xfrm>
            <a:off x="838200" y="1190446"/>
            <a:ext cx="10787741" cy="1239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Teammitglieder</a:t>
            </a:r>
          </a:p>
        </p:txBody>
      </p:sp>
    </p:spTree>
    <p:extLst>
      <p:ext uri="{BB962C8B-B14F-4D97-AF65-F5344CB8AC3E}">
        <p14:creationId xmlns:p14="http://schemas.microsoft.com/office/powerpoint/2010/main" val="746573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21F9D-2B50-43AA-8E39-94AD36700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Ergebnis 4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67D6D4-ACDD-440E-8512-BFFBA8E97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487365-6154-49F8-A748-59A4BB79C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841E90-86A5-4E90-8EE1-D7FBE4FE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20</a:t>
            </a:fld>
            <a:endParaRPr lang="de-DE"/>
          </a:p>
        </p:txBody>
      </p:sp>
      <p:sp>
        <p:nvSpPr>
          <p:cNvPr id="10" name="Additionszeichen 9">
            <a:extLst>
              <a:ext uri="{FF2B5EF4-FFF2-40B4-BE49-F238E27FC236}">
                <a16:creationId xmlns:a16="http://schemas.microsoft.com/office/drawing/2014/main" id="{121FFB77-3A93-409A-8DDE-AFEBEC1F7662}"/>
              </a:ext>
            </a:extLst>
          </p:cNvPr>
          <p:cNvSpPr/>
          <p:nvPr/>
        </p:nvSpPr>
        <p:spPr>
          <a:xfrm>
            <a:off x="4100668" y="3686175"/>
            <a:ext cx="588237" cy="644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leich 10">
            <a:extLst>
              <a:ext uri="{FF2B5EF4-FFF2-40B4-BE49-F238E27FC236}">
                <a16:creationId xmlns:a16="http://schemas.microsoft.com/office/drawing/2014/main" id="{F021C5A6-AA75-4E02-99D5-89C111C3799C}"/>
              </a:ext>
            </a:extLst>
          </p:cNvPr>
          <p:cNvSpPr/>
          <p:nvPr/>
        </p:nvSpPr>
        <p:spPr>
          <a:xfrm>
            <a:off x="8159358" y="3848052"/>
            <a:ext cx="501159" cy="39291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5E14F-E125-4C4E-A1A8-D43909F30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985" y="2468265"/>
            <a:ext cx="3274615" cy="300369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7A14E59-8C52-4C81-8853-530DF6B9C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767" y="2482693"/>
            <a:ext cx="3243156" cy="29748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C1B3A1B-399C-4096-AED7-1ACE64D15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2189" y="2464884"/>
            <a:ext cx="3281988" cy="301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84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21F9D-2B50-43AA-8E39-94AD36700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Ergebnis 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67D6D4-ACDD-440E-8512-BFFBA8E97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487365-6154-49F8-A748-59A4BB79C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841E90-86A5-4E90-8EE1-D7FBE4FE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21</a:t>
            </a:fld>
            <a:endParaRPr lang="de-DE"/>
          </a:p>
        </p:txBody>
      </p:sp>
      <p:sp>
        <p:nvSpPr>
          <p:cNvPr id="10" name="Additionszeichen 9">
            <a:extLst>
              <a:ext uri="{FF2B5EF4-FFF2-40B4-BE49-F238E27FC236}">
                <a16:creationId xmlns:a16="http://schemas.microsoft.com/office/drawing/2014/main" id="{121FFB77-3A93-409A-8DDE-AFEBEC1F7662}"/>
              </a:ext>
            </a:extLst>
          </p:cNvPr>
          <p:cNvSpPr/>
          <p:nvPr/>
        </p:nvSpPr>
        <p:spPr>
          <a:xfrm>
            <a:off x="4100668" y="3686175"/>
            <a:ext cx="588237" cy="644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leich 10">
            <a:extLst>
              <a:ext uri="{FF2B5EF4-FFF2-40B4-BE49-F238E27FC236}">
                <a16:creationId xmlns:a16="http://schemas.microsoft.com/office/drawing/2014/main" id="{F021C5A6-AA75-4E02-99D5-89C111C3799C}"/>
              </a:ext>
            </a:extLst>
          </p:cNvPr>
          <p:cNvSpPr/>
          <p:nvPr/>
        </p:nvSpPr>
        <p:spPr>
          <a:xfrm>
            <a:off x="8159358" y="3848052"/>
            <a:ext cx="501159" cy="39291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5E14F-E125-4C4E-A1A8-D43909F30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094" y="2082989"/>
            <a:ext cx="2752397" cy="377424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7A14E59-8C52-4C81-8853-530DF6B9C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6367" y="2101118"/>
            <a:ext cx="2725956" cy="373798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C1B3A1B-399C-4096-AED7-1ACE64D15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13885" y="2078740"/>
            <a:ext cx="2758595" cy="378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21F9D-2B50-43AA-8E39-94AD36700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Ergebnis 6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67D6D4-ACDD-440E-8512-BFFBA8E97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487365-6154-49F8-A748-59A4BB79C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841E90-86A5-4E90-8EE1-D7FBE4FE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22</a:t>
            </a:fld>
            <a:endParaRPr lang="de-DE"/>
          </a:p>
        </p:txBody>
      </p:sp>
      <p:sp>
        <p:nvSpPr>
          <p:cNvPr id="10" name="Additionszeichen 9">
            <a:extLst>
              <a:ext uri="{FF2B5EF4-FFF2-40B4-BE49-F238E27FC236}">
                <a16:creationId xmlns:a16="http://schemas.microsoft.com/office/drawing/2014/main" id="{121FFB77-3A93-409A-8DDE-AFEBEC1F7662}"/>
              </a:ext>
            </a:extLst>
          </p:cNvPr>
          <p:cNvSpPr/>
          <p:nvPr/>
        </p:nvSpPr>
        <p:spPr>
          <a:xfrm>
            <a:off x="4100668" y="3686175"/>
            <a:ext cx="588237" cy="644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leich 10">
            <a:extLst>
              <a:ext uri="{FF2B5EF4-FFF2-40B4-BE49-F238E27FC236}">
                <a16:creationId xmlns:a16="http://schemas.microsoft.com/office/drawing/2014/main" id="{F021C5A6-AA75-4E02-99D5-89C111C3799C}"/>
              </a:ext>
            </a:extLst>
          </p:cNvPr>
          <p:cNvSpPr/>
          <p:nvPr/>
        </p:nvSpPr>
        <p:spPr>
          <a:xfrm>
            <a:off x="8159358" y="3848052"/>
            <a:ext cx="501159" cy="39291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5E14F-E125-4C4E-A1A8-D43909F30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7193" y="2082989"/>
            <a:ext cx="2688198" cy="377424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7A14E59-8C52-4C81-8853-530DF6B9C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8158" y="2101118"/>
            <a:ext cx="2662373" cy="373798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C1B3A1B-399C-4096-AED7-1ACE64D15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6057" y="2078740"/>
            <a:ext cx="2694251" cy="378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33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887F4-A177-460F-A4C1-4539575B8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2387600"/>
          </a:xfrm>
        </p:spPr>
        <p:txBody>
          <a:bodyPr/>
          <a:lstStyle/>
          <a:p>
            <a:r>
              <a:rPr lang="de-DE" dirty="0"/>
              <a:t>Alternative Ansätze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F043C9-0328-42E3-BB0B-05B70C9D2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74CBF2-4365-49D4-9F74-F9E36185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270D76-6C0B-481C-ACD1-0CC04511F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2056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3BFE48-1FF4-4BA6-BD44-7638378FF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66856A-46EB-4867-8FAE-408B1481F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2762EC-656F-4ED8-8DF5-2B3F46C2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24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8B9F7E0-9223-4C46-8BC0-29A36F4EF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008" y="2371724"/>
            <a:ext cx="3426941" cy="3962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DD317ED-E2B2-4A3D-8EB1-C846FC276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51" y="2371724"/>
            <a:ext cx="3339164" cy="39624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898EA8D-E92B-49FD-BB07-B0CD7F7D3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876" y="2371724"/>
            <a:ext cx="3436471" cy="3962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25D0C90-B6AB-4306-AB19-AAB937276451}"/>
              </a:ext>
            </a:extLst>
          </p:cNvPr>
          <p:cNvSpPr txBox="1"/>
          <p:nvPr/>
        </p:nvSpPr>
        <p:spPr>
          <a:xfrm>
            <a:off x="4427984" y="1994416"/>
            <a:ext cx="334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Ohne Linearisierung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A648ADC-FAC6-4CD6-ABD3-D2AF80078EE1}"/>
              </a:ext>
            </a:extLst>
          </p:cNvPr>
          <p:cNvSpPr txBox="1"/>
          <p:nvPr/>
        </p:nvSpPr>
        <p:spPr>
          <a:xfrm>
            <a:off x="8291063" y="1994416"/>
            <a:ext cx="334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Linearisiertes Histogramm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EACC5597-00AA-42D4-8B39-AC30627CB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9677"/>
            <a:ext cx="10787742" cy="522513"/>
          </a:xfrm>
        </p:spPr>
        <p:txBody>
          <a:bodyPr>
            <a:normAutofit fontScale="90000"/>
          </a:bodyPr>
          <a:lstStyle/>
          <a:p>
            <a:r>
              <a:rPr lang="de-DE" dirty="0"/>
              <a:t>Histogramm vor Adaptive </a:t>
            </a:r>
            <a:r>
              <a:rPr lang="de-DE" dirty="0" err="1"/>
              <a:t>Thresholding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0306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3BFE48-1FF4-4BA6-BD44-7638378FF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66856A-46EB-4867-8FAE-408B1481F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2762EC-656F-4ED8-8DF5-2B3F46C2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25</a:t>
            </a:fld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5D0C90-B6AB-4306-AB19-AAB937276451}"/>
              </a:ext>
            </a:extLst>
          </p:cNvPr>
          <p:cNvSpPr txBox="1"/>
          <p:nvPr/>
        </p:nvSpPr>
        <p:spPr>
          <a:xfrm>
            <a:off x="4427984" y="1994416"/>
            <a:ext cx="334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Erosion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A648ADC-FAC6-4CD6-ABD3-D2AF80078EE1}"/>
              </a:ext>
            </a:extLst>
          </p:cNvPr>
          <p:cNvSpPr txBox="1"/>
          <p:nvPr/>
        </p:nvSpPr>
        <p:spPr>
          <a:xfrm>
            <a:off x="8291063" y="1994416"/>
            <a:ext cx="334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Median Blur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EACC5597-00AA-42D4-8B39-AC30627CB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9677"/>
            <a:ext cx="10787742" cy="522513"/>
          </a:xfrm>
        </p:spPr>
        <p:txBody>
          <a:bodyPr>
            <a:normAutofit fontScale="90000"/>
          </a:bodyPr>
          <a:lstStyle/>
          <a:p>
            <a:r>
              <a:rPr lang="de-DE" dirty="0"/>
              <a:t>Median Blur anstelle von Erosion</a:t>
            </a:r>
          </a:p>
        </p:txBody>
      </p:sp>
      <p:pic>
        <p:nvPicPr>
          <p:cNvPr id="7" name="Grafik 6" descr="Ein Bild, das Objekt, Nacht, Wasser, Licht enthält.&#10;&#10;Automatisch generierte Beschreibung">
            <a:extLst>
              <a:ext uri="{FF2B5EF4-FFF2-40B4-BE49-F238E27FC236}">
                <a16:creationId xmlns:a16="http://schemas.microsoft.com/office/drawing/2014/main" id="{5F664E57-384D-40EB-9A03-A5EA31E08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19" y="2447924"/>
            <a:ext cx="3174031" cy="3771901"/>
          </a:xfrm>
          <a:prstGeom prst="rect">
            <a:avLst/>
          </a:prstGeom>
        </p:spPr>
      </p:pic>
      <p:pic>
        <p:nvPicPr>
          <p:cNvPr id="9" name="Grafik 8" descr="Ein Bild, das Objekt, Feuerwerk, Regen enthält.&#10;&#10;Automatisch generierte Beschreibung">
            <a:extLst>
              <a:ext uri="{FF2B5EF4-FFF2-40B4-BE49-F238E27FC236}">
                <a16:creationId xmlns:a16="http://schemas.microsoft.com/office/drawing/2014/main" id="{D881C5B1-3FCA-4964-91D8-1C02E379F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137" y="2447924"/>
            <a:ext cx="3174032" cy="3771902"/>
          </a:xfrm>
          <a:prstGeom prst="rect">
            <a:avLst/>
          </a:prstGeom>
        </p:spPr>
      </p:pic>
      <p:pic>
        <p:nvPicPr>
          <p:cNvPr id="11" name="Grafik 10" descr="Ein Bild, das Person, Frau, drinnen, Foto enthält.&#10;&#10;Automatisch generierte Beschreibung">
            <a:extLst>
              <a:ext uri="{FF2B5EF4-FFF2-40B4-BE49-F238E27FC236}">
                <a16:creationId xmlns:a16="http://schemas.microsoft.com/office/drawing/2014/main" id="{58354A8E-CB99-4F52-8883-42E04715A8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02" y="2447925"/>
            <a:ext cx="317403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49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164CD3-3DC6-4CC6-AF53-B44B81E65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Fazit &amp; 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6F6B7A-C933-444D-99A1-DAD9AB9AF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Nutzung der Funktionen von </a:t>
            </a:r>
            <a:r>
              <a:rPr lang="de-DE" dirty="0" err="1"/>
              <a:t>OpenCV</a:t>
            </a:r>
            <a:endParaRPr lang="de-DE" dirty="0"/>
          </a:p>
          <a:p>
            <a:r>
              <a:rPr lang="de-DE" dirty="0"/>
              <a:t>Akzeptables Ergebnis</a:t>
            </a:r>
          </a:p>
          <a:p>
            <a:r>
              <a:rPr lang="de-DE" dirty="0"/>
              <a:t>Optimierungspotenzial vorhanden</a:t>
            </a:r>
          </a:p>
          <a:p>
            <a:endParaRPr lang="de-DE" dirty="0"/>
          </a:p>
          <a:p>
            <a:r>
              <a:rPr lang="de-DE" dirty="0"/>
              <a:t>Aktuelle Entwicklungen mithilfe von neuronalen Netzen</a:t>
            </a:r>
          </a:p>
          <a:p>
            <a:r>
              <a:rPr lang="de-DE" dirty="0"/>
              <a:t>Aufwand erhöht sich mit der Qualität der Wiederherstellung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2CA2CE-F899-4E6E-B59A-366965F57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28D8C0-2F84-443A-AD9F-D97AAEA4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8F405B-940E-465E-9E05-707E33698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8800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1A58-2CE5-A746-8122-7DD3160D4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36660"/>
            <a:ext cx="9144000" cy="1784680"/>
          </a:xfrm>
        </p:spPr>
        <p:txBody>
          <a:bodyPr/>
          <a:lstStyle/>
          <a:p>
            <a:r>
              <a:rPr lang="en-DE" dirty="0"/>
              <a:t>Vielen Dank für die Aufmerksamkeit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178FDC-6734-2E4C-BF5B-566C0C882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92674"/>
            <a:ext cx="9144000" cy="365125"/>
          </a:xfrm>
        </p:spPr>
        <p:txBody>
          <a:bodyPr>
            <a:normAutofit fontScale="92500" lnSpcReduction="20000"/>
          </a:bodyPr>
          <a:lstStyle/>
          <a:p>
            <a:r>
              <a:rPr lang="en-DE" dirty="0"/>
              <a:t>Restoration of Damaged Images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46C9E-E278-034B-900F-66BEEC2DA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AD569-34BD-0C44-844D-0463ABE10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36F0E-9517-AC4B-8C16-8E4486A7D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27</a:t>
            </a:fld>
            <a:endParaRPr lang="de-DE"/>
          </a:p>
        </p:txBody>
      </p:sp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CF61499-DE3E-334E-9C0B-42157D547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01" y="1887320"/>
            <a:ext cx="2669177" cy="3083360"/>
          </a:xfrm>
          <a:prstGeom prst="rect">
            <a:avLst/>
          </a:prstGeom>
        </p:spPr>
      </p:pic>
      <p:pic>
        <p:nvPicPr>
          <p:cNvPr id="8" name="Grafik 10">
            <a:extLst>
              <a:ext uri="{FF2B5EF4-FFF2-40B4-BE49-F238E27FC236}">
                <a16:creationId xmlns:a16="http://schemas.microsoft.com/office/drawing/2014/main" id="{26200B7C-0618-F14F-8375-F47D3E0BB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364" y="1887320"/>
            <a:ext cx="2643535" cy="30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49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11E0C1-4689-4B71-985E-C4999C9CC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EE3BBDE-3D24-493F-9255-ED1C360C2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55541A7-6587-41CF-9874-4CC949D10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  <a:p>
            <a:r>
              <a:rPr lang="de-DE" dirty="0"/>
              <a:t>Zielsetzung &amp; Einschränkungen</a:t>
            </a:r>
          </a:p>
          <a:p>
            <a:r>
              <a:rPr lang="de-DE" dirty="0"/>
              <a:t>Wiederherstellung von Bildern</a:t>
            </a:r>
          </a:p>
          <a:p>
            <a:pPr lvl="1"/>
            <a:r>
              <a:rPr lang="de-DE" dirty="0" err="1"/>
              <a:t>Inpainting</a:t>
            </a:r>
            <a:r>
              <a:rPr lang="de-DE" dirty="0"/>
              <a:t>-Verfahren</a:t>
            </a:r>
          </a:p>
          <a:p>
            <a:pPr lvl="1"/>
            <a:r>
              <a:rPr lang="de-DE" dirty="0"/>
              <a:t>Erstellung einer Maske</a:t>
            </a:r>
          </a:p>
          <a:p>
            <a:pPr lvl="1"/>
            <a:r>
              <a:rPr lang="de-DE" dirty="0"/>
              <a:t>Alternativen</a:t>
            </a:r>
          </a:p>
          <a:p>
            <a:r>
              <a:rPr lang="de-DE" dirty="0"/>
              <a:t>Ergebnisse</a:t>
            </a:r>
          </a:p>
          <a:p>
            <a:r>
              <a:rPr lang="de-DE" dirty="0"/>
              <a:t>Fazit &amp; Ausblick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2CD5DCD6-1985-4872-9C56-6DEBADFF0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Agenda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A7A630E-C4B6-4326-A6CC-23A5C28BA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7131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B454D8-FAE0-4269-BB6F-CE2C2C87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979320-8B0B-49D9-A0DD-E75002433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Entdeckung von alten Portraitfotos von Familie oder Freunden</a:t>
            </a:r>
          </a:p>
          <a:p>
            <a:endParaRPr lang="de-DE" dirty="0"/>
          </a:p>
          <a:p>
            <a:r>
              <a:rPr lang="de-DE" dirty="0"/>
              <a:t>Beschädigt durch</a:t>
            </a:r>
          </a:p>
          <a:p>
            <a:pPr lvl="1"/>
            <a:r>
              <a:rPr lang="de-DE" dirty="0"/>
              <a:t>Alter der Bilder</a:t>
            </a:r>
          </a:p>
          <a:p>
            <a:pPr lvl="1"/>
            <a:r>
              <a:rPr lang="de-DE" dirty="0"/>
              <a:t>Schlechte Lagerung</a:t>
            </a:r>
          </a:p>
          <a:p>
            <a:pPr lvl="1"/>
            <a:r>
              <a:rPr lang="de-DE" dirty="0"/>
              <a:t>Knicke</a:t>
            </a:r>
          </a:p>
          <a:p>
            <a:pPr lvl="1"/>
            <a:r>
              <a:rPr lang="de-DE" dirty="0"/>
              <a:t>Unvorsichtiger Umgang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3138B8-7FD5-43E7-B004-E0291A7EE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E5EBF2-1E06-48D6-BB6C-9DB60B58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02F503-8D0A-43BF-B3B3-4A0A6CEEE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4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2CAAEC6-4F6D-4284-BC5B-87A25B3CB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725" y="3121898"/>
            <a:ext cx="4097317" cy="27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06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B454D8-FAE0-4269-BB6F-CE2C2C87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979320-8B0B-49D9-A0DD-E75002433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Wiederherstellung von beschädigten Bildern</a:t>
            </a:r>
          </a:p>
          <a:p>
            <a:endParaRPr lang="de-DE" dirty="0"/>
          </a:p>
          <a:p>
            <a:r>
              <a:rPr lang="de-DE" dirty="0"/>
              <a:t>Automatische Schadenserkennung</a:t>
            </a:r>
          </a:p>
          <a:p>
            <a:endParaRPr lang="de-DE" dirty="0"/>
          </a:p>
          <a:p>
            <a:r>
              <a:rPr lang="de-DE" dirty="0"/>
              <a:t>Wiederherstellung des Bildes ohne menschliche Hilfe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3138B8-7FD5-43E7-B004-E0291A7EE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E5EBF2-1E06-48D6-BB6C-9DB60B58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02F503-8D0A-43BF-B3B3-4A0A6CEEE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3512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B454D8-FAE0-4269-BB6F-CE2C2C87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Einschränkungen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979320-8B0B-49D9-A0DD-E75002433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Fokus auf Portraitfotos einzelner Personen</a:t>
            </a:r>
          </a:p>
          <a:p>
            <a:r>
              <a:rPr lang="de-DE" dirty="0"/>
              <a:t>Klar erkennbare Schäden</a:t>
            </a:r>
          </a:p>
          <a:p>
            <a:endParaRPr lang="de-DE" dirty="0"/>
          </a:p>
          <a:p>
            <a:r>
              <a:rPr lang="de-DE" dirty="0"/>
              <a:t>Farbveränderungen werden nicht betrachtet</a:t>
            </a:r>
          </a:p>
          <a:p>
            <a:r>
              <a:rPr lang="de-DE" dirty="0"/>
              <a:t>Hauptsächlich weiße Schäden oder fehlende Stellen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3138B8-7FD5-43E7-B004-E0291A7EE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E5EBF2-1E06-48D6-BB6C-9DB60B58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02F503-8D0A-43BF-B3B3-4A0A6CEEE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8470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AEB487A-A602-4356-94EA-481B486AB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6819"/>
            <a:ext cx="2631042" cy="196365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5BBD18-7649-4BCE-B8C5-101FAA94E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40B3F3-577C-4B06-80AC-C2BBF29B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C7CEFB-BEE5-4041-97E5-1A6634059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7</a:t>
            </a:fld>
            <a:endParaRPr lang="de-DE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3317ADA5-4CDD-4B58-909F-EB7744E4CDE5}"/>
              </a:ext>
            </a:extLst>
          </p:cNvPr>
          <p:cNvSpPr/>
          <p:nvPr/>
        </p:nvSpPr>
        <p:spPr>
          <a:xfrm>
            <a:off x="3589040" y="1997779"/>
            <a:ext cx="4901761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DC7EDFF-8541-4C1E-8072-16CBF95BEE57}"/>
              </a:ext>
            </a:extLst>
          </p:cNvPr>
          <p:cNvSpPr txBox="1"/>
          <p:nvPr/>
        </p:nvSpPr>
        <p:spPr>
          <a:xfrm>
            <a:off x="5206029" y="1750369"/>
            <a:ext cx="166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Maske erstellen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CDD55A8-6A50-42E3-B317-644AADD79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960" y="1818522"/>
            <a:ext cx="2635349" cy="196365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9B02D63-C45B-4944-B878-C292A59E6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424" y="4190259"/>
            <a:ext cx="2635349" cy="1976512"/>
          </a:xfrm>
          <a:prstGeom prst="rect">
            <a:avLst/>
          </a:prstGeom>
        </p:spPr>
      </p:pic>
      <p:sp>
        <p:nvSpPr>
          <p:cNvPr id="17" name="Pfeil: nach oben gebogen 16">
            <a:extLst>
              <a:ext uri="{FF2B5EF4-FFF2-40B4-BE49-F238E27FC236}">
                <a16:creationId xmlns:a16="http://schemas.microsoft.com/office/drawing/2014/main" id="{1C7868D8-5B95-42BD-BD41-DAC33CA0FC97}"/>
              </a:ext>
            </a:extLst>
          </p:cNvPr>
          <p:cNvSpPr/>
          <p:nvPr/>
        </p:nvSpPr>
        <p:spPr>
          <a:xfrm rot="10800000">
            <a:off x="6719152" y="3276962"/>
            <a:ext cx="1771650" cy="69532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oben gebogen 17">
            <a:extLst>
              <a:ext uri="{FF2B5EF4-FFF2-40B4-BE49-F238E27FC236}">
                <a16:creationId xmlns:a16="http://schemas.microsoft.com/office/drawing/2014/main" id="{B754C784-E972-4EC3-97CD-C76D3196E30B}"/>
              </a:ext>
            </a:extLst>
          </p:cNvPr>
          <p:cNvSpPr/>
          <p:nvPr/>
        </p:nvSpPr>
        <p:spPr>
          <a:xfrm rot="10800000" flipH="1">
            <a:off x="3581400" y="3276961"/>
            <a:ext cx="1771650" cy="69532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Additionszeichen 18">
            <a:extLst>
              <a:ext uri="{FF2B5EF4-FFF2-40B4-BE49-F238E27FC236}">
                <a16:creationId xmlns:a16="http://schemas.microsoft.com/office/drawing/2014/main" id="{87FCB663-9175-4EC5-946B-860E125835D5}"/>
              </a:ext>
            </a:extLst>
          </p:cNvPr>
          <p:cNvSpPr/>
          <p:nvPr/>
        </p:nvSpPr>
        <p:spPr>
          <a:xfrm>
            <a:off x="5688374" y="3305355"/>
            <a:ext cx="695453" cy="6385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A53CE91-9033-4973-905B-A4B7D11D5513}"/>
              </a:ext>
            </a:extLst>
          </p:cNvPr>
          <p:cNvSpPr txBox="1"/>
          <p:nvPr/>
        </p:nvSpPr>
        <p:spPr>
          <a:xfrm>
            <a:off x="5277514" y="2818647"/>
            <a:ext cx="1517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Inpainting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1757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1BF9E4-AD05-478D-84D2-18CF5B33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Inpainting</a:t>
            </a:r>
            <a:r>
              <a:rPr lang="de-DE" dirty="0"/>
              <a:t> 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6BFF89-9F2D-4A8B-B36C-720E2DCE0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Telea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Heuristische Operation</a:t>
            </a:r>
          </a:p>
          <a:p>
            <a:pPr lvl="1"/>
            <a:r>
              <a:rPr lang="de-DE" dirty="0"/>
              <a:t>Gewichtung der umliegenden Pixel </a:t>
            </a:r>
          </a:p>
          <a:p>
            <a:pPr lvl="1"/>
            <a:r>
              <a:rPr lang="de-DE" dirty="0"/>
              <a:t>Nahe Pixel mit höherer Bewertung </a:t>
            </a:r>
          </a:p>
          <a:p>
            <a:r>
              <a:rPr lang="de-DE" dirty="0"/>
              <a:t>Navier-Stokes </a:t>
            </a:r>
          </a:p>
          <a:p>
            <a:pPr lvl="1"/>
            <a:r>
              <a:rPr lang="de-DE" dirty="0"/>
              <a:t>Heuristische und flüssigkeitsdynamische Operation</a:t>
            </a:r>
          </a:p>
          <a:p>
            <a:pPr lvl="1"/>
            <a:r>
              <a:rPr lang="de-DE" dirty="0"/>
              <a:t>Arbeitet mit Differenzialgleichungen</a:t>
            </a:r>
          </a:p>
          <a:p>
            <a:pPr lvl="1"/>
            <a:r>
              <a:rPr lang="de-DE" dirty="0"/>
              <a:t>Reduziert Farbabweichungen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56EB25-23C9-4DFC-BE7C-AD8B079D8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8AF518-37E2-42B4-A055-749226DB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67A746-2AF0-4353-948E-47356B044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297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B10CAC-8C85-4FB6-9A5F-3DF8246EE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Erstellung einer Maske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5AD71F-FE1C-482A-93CC-54C273041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Gaussian</a:t>
            </a:r>
            <a:r>
              <a:rPr lang="de-DE" dirty="0"/>
              <a:t> Blur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Adaptive </a:t>
            </a:r>
            <a:r>
              <a:rPr lang="de-DE" dirty="0" err="1"/>
              <a:t>Thresholding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Erosion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Dilation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Gaussian</a:t>
            </a:r>
            <a:r>
              <a:rPr lang="de-DE" dirty="0"/>
              <a:t> Blur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Face </a:t>
            </a:r>
            <a:r>
              <a:rPr lang="de-DE" dirty="0" err="1"/>
              <a:t>recognition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E32DAB-C694-4400-9764-E9A9C77B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28.01.2020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2F37A9-0887-47E5-B94F-CC4238A24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Sören Gade, Florian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D2E8BA-95A3-45B4-AB8F-D3113E26E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93AF-9420-4CF4-B5C8-654F73963375}" type="slidenum">
              <a:rPr lang="de-DE" smtClean="0"/>
              <a:t>9</a:t>
            </a:fld>
            <a:endParaRPr lang="de-DE"/>
          </a:p>
        </p:txBody>
      </p:sp>
      <p:graphicFrame>
        <p:nvGraphicFramePr>
          <p:cNvPr id="9" name="Diagram 9">
            <a:extLst>
              <a:ext uri="{FF2B5EF4-FFF2-40B4-BE49-F238E27FC236}">
                <a16:creationId xmlns:a16="http://schemas.microsoft.com/office/drawing/2014/main" id="{66A3D837-B5F2-4469-B8CD-4766D114B9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83670"/>
              </p:ext>
            </p:extLst>
          </p:nvPr>
        </p:nvGraphicFramePr>
        <p:xfrm>
          <a:off x="0" y="5991224"/>
          <a:ext cx="12192000" cy="365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5410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625</Words>
  <Application>Microsoft Office PowerPoint</Application>
  <PresentationFormat>Breitbild</PresentationFormat>
  <Paragraphs>253</Paragraphs>
  <Slides>27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Office</vt:lpstr>
      <vt:lpstr>Restoration of Damaged Images</vt:lpstr>
      <vt:lpstr>PowerPoint-Präsentation</vt:lpstr>
      <vt:lpstr>Agenda</vt:lpstr>
      <vt:lpstr>Motivation</vt:lpstr>
      <vt:lpstr>Zielsetzung</vt:lpstr>
      <vt:lpstr>Einschränkungen</vt:lpstr>
      <vt:lpstr>PowerPoint-Präsentation</vt:lpstr>
      <vt:lpstr>Inpainting Verfahren</vt:lpstr>
      <vt:lpstr>Erstellung einer Maske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Anwendung</vt:lpstr>
      <vt:lpstr>Ergebnis 1</vt:lpstr>
      <vt:lpstr>Ergebnis 2</vt:lpstr>
      <vt:lpstr>Ergebnis 3</vt:lpstr>
      <vt:lpstr>Ergebnis 4</vt:lpstr>
      <vt:lpstr>Ergebnis 5</vt:lpstr>
      <vt:lpstr>Ergebnis 6</vt:lpstr>
      <vt:lpstr>Alternative Ansätze</vt:lpstr>
      <vt:lpstr>Histogramm vor Adaptive Thresholding</vt:lpstr>
      <vt:lpstr>Median Blur anstelle von Erosion</vt:lpstr>
      <vt:lpstr>Fazit &amp; Ausblick</vt:lpstr>
      <vt:lpstr>Vielen Dank für die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Mario _</dc:creator>
  <cp:lastModifiedBy>Florian Meyer</cp:lastModifiedBy>
  <cp:revision>103</cp:revision>
  <dcterms:created xsi:type="dcterms:W3CDTF">2017-06-12T21:32:09Z</dcterms:created>
  <dcterms:modified xsi:type="dcterms:W3CDTF">2020-01-28T12:00:30Z</dcterms:modified>
</cp:coreProperties>
</file>